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672" y="7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8" y="209913"/>
            <a:ext cx="3004506" cy="200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" y="8686800"/>
            <a:ext cx="7315198" cy="137798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887" y="4114800"/>
            <a:ext cx="6853542" cy="3619500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Situated in the heart of Mount Pleasant, this charming home is a great opportunity to move into well established Snee Farm. </a:t>
            </a: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This home features 4 bedrooms &amp; 2 bathrooms. The large living room has vaulted ceilings as well as a wood burning fireplace. The kitchen has an eat in area along with a separate dining room perfect for entertaining. </a:t>
            </a: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 fenced in backyard with deck will provide plenty of space for outdoor fun! Sit back and relax on the front porch overlooking the beautiful large front yard. </a:t>
            </a: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This home is ready for you!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76793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 Courcoux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Mobile - (843) 224-8613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lauren.courcoux@carolinaone.com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www.laurendelucacourcoux.com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" y="8818565"/>
            <a:ext cx="896470" cy="9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4" y="9858345"/>
            <a:ext cx="73129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Carolina One Real Estate | 2713 Highway 17 North | Mt Pleasant, SC 29466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338540"/>
            <a:ext cx="7315200" cy="823760"/>
            <a:chOff x="0" y="919315"/>
            <a:chExt cx="7315200" cy="823760"/>
          </a:xfrm>
        </p:grpSpPr>
        <p:sp>
          <p:nvSpPr>
            <p:cNvPr id="20" name="Rectangle 19"/>
            <p:cNvSpPr/>
            <p:nvPr/>
          </p:nvSpPr>
          <p:spPr>
            <a:xfrm>
              <a:off x="1" y="919315"/>
              <a:ext cx="7315198" cy="8237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961863"/>
              <a:ext cx="7315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1203 Ambling Way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Mount Pleasant, SC 29464 | MLS# 18024372 | $414,500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1" y="3342124"/>
            <a:ext cx="1161285" cy="775267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34" y="3342124"/>
            <a:ext cx="1157402" cy="772674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98" y="3342124"/>
            <a:ext cx="1157402" cy="772674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05" y="3342124"/>
            <a:ext cx="1157401" cy="772674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64" y="8906660"/>
            <a:ext cx="609218" cy="7382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4561" y="209913"/>
            <a:ext cx="3993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Just Listed in Snee Farm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180" y="76200"/>
            <a:ext cx="7140840" cy="8610600"/>
          </a:xfrm>
          <a:prstGeom prst="rect">
            <a:avLst/>
          </a:prstGeom>
          <a:noFill/>
          <a:ln w="381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14" y="7774993"/>
            <a:ext cx="1157402" cy="772674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64" y="7774993"/>
            <a:ext cx="1157402" cy="772674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64" y="7774993"/>
            <a:ext cx="1157402" cy="772674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69" y="7774993"/>
            <a:ext cx="1157401" cy="772674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00" y="608016"/>
            <a:ext cx="2408180" cy="160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0036A6D-1127-4C79-A580-E77F1B18D5B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27" y="3342124"/>
            <a:ext cx="1161286" cy="775267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A63556-E00E-4914-99B2-E289289E2A86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4" y="7774993"/>
            <a:ext cx="1157402" cy="772674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</TotalTime>
  <Words>156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51</cp:revision>
  <dcterms:created xsi:type="dcterms:W3CDTF">2006-08-16T00:00:00Z</dcterms:created>
  <dcterms:modified xsi:type="dcterms:W3CDTF">2018-09-05T14:45:20Z</dcterms:modified>
</cp:coreProperties>
</file>