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8220"/>
    <a:srgbClr val="1E326A"/>
    <a:srgbClr val="FF7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2438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6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582"/>
            <a:ext cx="8229600" cy="808567"/>
          </a:xfrm>
        </p:spPr>
        <p:txBody>
          <a:bodyPr anchor="ctr">
            <a:noAutofit/>
          </a:bodyPr>
          <a:lstStyle/>
          <a:p>
            <a:r>
              <a:rPr lang="en-US" sz="2600" b="1" dirty="0">
                <a:solidFill>
                  <a:srgbClr val="1E326A"/>
                </a:solidFill>
                <a:latin typeface="Dakota"/>
              </a:rPr>
              <a:t>Coming Soon and OPEN HOUSE </a:t>
            </a:r>
            <a:br>
              <a:rPr lang="en-US" sz="2600" b="1" dirty="0">
                <a:solidFill>
                  <a:srgbClr val="1E326A"/>
                </a:solidFill>
                <a:latin typeface="Dakota"/>
              </a:rPr>
            </a:br>
            <a:r>
              <a:rPr lang="en-US" sz="2000" b="1" dirty="0">
                <a:solidFill>
                  <a:srgbClr val="1E326A"/>
                </a:solidFill>
                <a:latin typeface="Dakota"/>
              </a:rPr>
              <a:t>Saturday 8/20 10am-2pm</a:t>
            </a:r>
            <a:endParaRPr lang="en-US" sz="1600" dirty="0">
              <a:solidFill>
                <a:srgbClr val="1E326A"/>
              </a:solidFill>
              <a:latin typeface="Dakot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2295" y="5288388"/>
            <a:ext cx="7656868" cy="3647259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rgbClr val="1E326A"/>
                </a:solidFill>
                <a:latin typeface="Franklin Gothic Book" panose="020B0503020102020204" pitchFamily="34" charset="0"/>
              </a:rPr>
              <a:t>This is a fully renovated stunner of a home! Time to gather up those, “All I want to do is unpack my boxes!” buyer clients and schedule your tour!  Or send them Saturday between 10 and 2 to check out the Open House.</a:t>
            </a:r>
          </a:p>
          <a:p>
            <a:r>
              <a:rPr lang="en-US" sz="1800" dirty="0">
                <a:solidFill>
                  <a:srgbClr val="1E326A"/>
                </a:solidFill>
                <a:latin typeface="Franklin Gothic Book" panose="020B0503020102020204" pitchFamily="34" charset="0"/>
              </a:rPr>
              <a:t>This home has been completely transformed! Painted inside and out, all new flooring, completely renovated and updated kitchen, reconstructed gorgeous sunroom overlooking a private wooded yard.  Just steps away from the community dock in River Reach Pointe on the Wando River. This home is a WINNER!!!!</a:t>
            </a:r>
            <a:endParaRPr lang="en-US" sz="1800" b="1" dirty="0">
              <a:solidFill>
                <a:schemeClr val="bg2">
                  <a:lumMod val="25000"/>
                </a:scheme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58429" y="3548048"/>
            <a:ext cx="45127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F58220"/>
                </a:solidFill>
                <a:latin typeface="Franklin Gothic Book" panose="020B0503020102020204" pitchFamily="34" charset="0"/>
              </a:rPr>
              <a:t>1203</a:t>
            </a:r>
            <a:r>
              <a:rPr lang="en-US" sz="2400" b="1" dirty="0">
                <a:solidFill>
                  <a:srgbClr val="F58220"/>
                </a:solidFill>
                <a:latin typeface="Franklin Gothic Book" panose="020B0503020102020204" pitchFamily="34" charset="0"/>
              </a:rPr>
              <a:t> </a:t>
            </a:r>
            <a:r>
              <a:rPr lang="pl-PL" sz="2400" b="1" dirty="0">
                <a:solidFill>
                  <a:srgbClr val="F58220"/>
                </a:solidFill>
                <a:latin typeface="Franklin Gothic Book" panose="020B0503020102020204" pitchFamily="34" charset="0"/>
              </a:rPr>
              <a:t>Rivers</a:t>
            </a:r>
            <a:r>
              <a:rPr lang="en-US" sz="2400" b="1" dirty="0">
                <a:solidFill>
                  <a:srgbClr val="F58220"/>
                </a:solidFill>
                <a:latin typeface="Franklin Gothic Book" panose="020B0503020102020204" pitchFamily="34" charset="0"/>
              </a:rPr>
              <a:t> </a:t>
            </a:r>
            <a:r>
              <a:rPr lang="pl-PL" sz="2400" b="1" dirty="0">
                <a:solidFill>
                  <a:srgbClr val="F58220"/>
                </a:solidFill>
                <a:latin typeface="Franklin Gothic Book" panose="020B0503020102020204" pitchFamily="34" charset="0"/>
              </a:rPr>
              <a:t>Reach</a:t>
            </a:r>
            <a:r>
              <a:rPr lang="en-US" sz="2400" b="1" dirty="0">
                <a:solidFill>
                  <a:srgbClr val="F58220"/>
                </a:solidFill>
                <a:latin typeface="Franklin Gothic Book" panose="020B0503020102020204" pitchFamily="34" charset="0"/>
              </a:rPr>
              <a:t> </a:t>
            </a:r>
            <a:r>
              <a:rPr lang="pl-PL" sz="2400" b="1" dirty="0">
                <a:solidFill>
                  <a:srgbClr val="F58220"/>
                </a:solidFill>
                <a:latin typeface="Franklin Gothic Book" panose="020B0503020102020204" pitchFamily="34" charset="0"/>
              </a:rPr>
              <a:t>Dr</a:t>
            </a:r>
            <a:r>
              <a:rPr lang="en-US" sz="2400" b="1" dirty="0" err="1">
                <a:solidFill>
                  <a:srgbClr val="F58220"/>
                </a:solidFill>
                <a:latin typeface="Franklin Gothic Book" panose="020B0503020102020204" pitchFamily="34" charset="0"/>
              </a:rPr>
              <a:t>ive</a:t>
            </a:r>
            <a:endParaRPr lang="en-US" sz="2400" b="1" dirty="0">
              <a:solidFill>
                <a:srgbClr val="F58220"/>
              </a:solidFill>
              <a:latin typeface="Franklin Gothic Book" panose="020B0503020102020204" pitchFamily="34" charset="0"/>
            </a:endParaRPr>
          </a:p>
          <a:p>
            <a:pPr algn="ctr"/>
            <a:r>
              <a:rPr lang="en-US" sz="2000" dirty="0">
                <a:solidFill>
                  <a:srgbClr val="F58220"/>
                </a:solidFill>
                <a:latin typeface="Franklin Gothic Book" panose="020B0503020102020204" pitchFamily="34" charset="0"/>
              </a:rPr>
              <a:t>River Reach Pointe</a:t>
            </a:r>
          </a:p>
          <a:p>
            <a:pPr algn="ctr"/>
            <a:r>
              <a:rPr lang="en-US" sz="2000" dirty="0">
                <a:solidFill>
                  <a:srgbClr val="F58220"/>
                </a:solidFill>
                <a:latin typeface="Franklin Gothic Book" panose="020B0503020102020204" pitchFamily="34" charset="0"/>
              </a:rPr>
              <a:t>Wando, SC 29492</a:t>
            </a:r>
          </a:p>
          <a:p>
            <a:pPr algn="ctr"/>
            <a:r>
              <a:rPr lang="en-US" sz="2000" dirty="0">
                <a:solidFill>
                  <a:srgbClr val="F58220"/>
                </a:solidFill>
                <a:latin typeface="Franklin Gothic Book" panose="020B0503020102020204" pitchFamily="34" charset="0"/>
              </a:rPr>
              <a:t>MLS# 22021931 | $784,900</a:t>
            </a:r>
            <a:endParaRPr lang="fr-FR" dirty="0">
              <a:solidFill>
                <a:srgbClr val="F58220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9B1B8F-DCEE-4128-BB88-7F5689692D63}"/>
              </a:ext>
            </a:extLst>
          </p:cNvPr>
          <p:cNvSpPr/>
          <p:nvPr/>
        </p:nvSpPr>
        <p:spPr>
          <a:xfrm>
            <a:off x="228600" y="8936245"/>
            <a:ext cx="7772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Franklin Gothic Book" panose="020B0503020102020204" pitchFamily="34" charset="0"/>
              </a:rPr>
              <a:t>Ellen O'Neil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Broker/Owner, ABR, e-PRO, CNE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Charleston Realtor of Distinction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(843) 300-8530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www.EllenONeilProperties.com</a:t>
            </a:r>
            <a:endParaRPr lang="en-US" dirty="0">
              <a:latin typeface="Franklin Gothic Book" panose="020B050302010202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4E437F7-E5BF-4467-80A2-AE504B3D36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95" y="9170203"/>
            <a:ext cx="2199590" cy="640080"/>
          </a:xfrm>
          <a:prstGeom prst="rect">
            <a:avLst/>
          </a:prstGeom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00855F7-5DD9-4E0A-A245-FD11596518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460" y="9170203"/>
            <a:ext cx="1352702" cy="640080"/>
          </a:xfrm>
          <a:prstGeom prst="rect">
            <a:avLst/>
          </a:prstGeom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61077" y="902422"/>
            <a:ext cx="4507447" cy="253543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47DAF0-BD60-4503-B8E6-9C16CD335B90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5631" y="2399574"/>
            <a:ext cx="1560354" cy="87769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48C8AA8-9081-4F02-B314-369C5A88B4D4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75773" y="902423"/>
            <a:ext cx="1568196" cy="88211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7C64B65-866C-4710-B050-D17BACA94A95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75773" y="2396681"/>
            <a:ext cx="1568196" cy="88211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A0C36E2-B6DF-4D7E-91C2-7AE193A5097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78472" y="3890939"/>
            <a:ext cx="1562797" cy="87907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F70C3F9-2C80-72F7-130C-554550DD6653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5631" y="902423"/>
            <a:ext cx="1568196" cy="88211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625144D-54C9-E1DE-AB3C-98C629D4BC07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5631" y="3892313"/>
            <a:ext cx="1560353" cy="877699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1722</TotalTime>
  <Words>153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Dakota</vt:lpstr>
      <vt:lpstr>Franklin Gothic Book</vt:lpstr>
      <vt:lpstr>Office Theme</vt:lpstr>
      <vt:lpstr>Coming Soon and OPEN HOUSE  Saturday 8/20 10am-2pm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80</cp:revision>
  <dcterms:created xsi:type="dcterms:W3CDTF">2016-07-16T19:46:25Z</dcterms:created>
  <dcterms:modified xsi:type="dcterms:W3CDTF">2022-08-17T20:24:01Z</dcterms:modified>
</cp:coreProperties>
</file>