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1/20/2017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0" name="Rectangle 19"/>
          <p:cNvSpPr/>
          <p:nvPr/>
        </p:nvSpPr>
        <p:spPr>
          <a:xfrm>
            <a:off x="-1144" y="0"/>
            <a:ext cx="7315198" cy="9906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1911" y="121032"/>
            <a:ext cx="5591250" cy="4193438"/>
          </a:xfrm>
          <a:prstGeom prst="rect">
            <a:avLst/>
          </a:prstGeom>
          <a:ln>
            <a:noFill/>
          </a:ln>
          <a:effectLst>
            <a:outerShdw blurRad="190500" algn="tl" rotWithShape="0">
              <a:srgbClr val="000000">
                <a:alpha val="70000"/>
              </a:srgbClr>
            </a:outerShdw>
          </a:effectLst>
        </p:spPr>
      </p:pic>
      <p:sp>
        <p:nvSpPr>
          <p:cNvPr id="21" name="Rectangle 20"/>
          <p:cNvSpPr/>
          <p:nvPr/>
        </p:nvSpPr>
        <p:spPr>
          <a:xfrm>
            <a:off x="-572"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561911" y="5568017"/>
            <a:ext cx="5591250" cy="3081003"/>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Over 4 acres so bring your horses, four wheelers, and all of your toys because there's room to enjoy them! There's also an herb garden, and a great sand volleyball court for your crew! This property is located a short distance past Cane Bay High School and is in a very low tax district of Berkeley County. One level of easy living with large bedrooms. The owners previously had horses so there is some fencing still in place. There is also a metal building that was previously used as a barn. The stall dividers have been removed but it can easily be made back into a barn.</a:t>
            </a:r>
          </a:p>
        </p:txBody>
      </p:sp>
      <p:sp>
        <p:nvSpPr>
          <p:cNvPr id="2" name="Title 1"/>
          <p:cNvSpPr>
            <a:spLocks noGrp="1"/>
          </p:cNvSpPr>
          <p:nvPr>
            <p:ph type="ctrTitle"/>
          </p:nvPr>
        </p:nvSpPr>
        <p:spPr>
          <a:xfrm>
            <a:off x="1561911" y="4490140"/>
            <a:ext cx="5591250" cy="902208"/>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FFFF00"/>
                </a:solidFill>
                <a:effectLst/>
                <a:latin typeface="Trebuchet MS" panose="020B0603020202020204" pitchFamily="34" charset="0"/>
              </a:rPr>
              <a:t>1204 </a:t>
            </a:r>
            <a:r>
              <a:rPr lang="en-US" sz="2800" cap="none" dirty="0" err="1">
                <a:ln w="10541" cmpd="sng">
                  <a:noFill/>
                  <a:prstDash val="solid"/>
                </a:ln>
                <a:solidFill>
                  <a:srgbClr val="FFFF00"/>
                </a:solidFill>
                <a:effectLst/>
                <a:latin typeface="Trebuchet MS" panose="020B0603020202020204" pitchFamily="34" charset="0"/>
              </a:rPr>
              <a:t>Saddlehorn</a:t>
            </a:r>
            <a:r>
              <a:rPr lang="en-US" sz="2800" cap="none" dirty="0">
                <a:ln w="10541" cmpd="sng">
                  <a:noFill/>
                  <a:prstDash val="solid"/>
                </a:ln>
                <a:solidFill>
                  <a:srgbClr val="FFFF00"/>
                </a:solidFill>
                <a:effectLst/>
                <a:latin typeface="Trebuchet MS" panose="020B0603020202020204" pitchFamily="34" charset="0"/>
              </a:rPr>
              <a:t> Road</a:t>
            </a:r>
            <a:br>
              <a:rPr lang="en-US" sz="1800" cap="none" dirty="0">
                <a:ln w="10541" cmpd="sng">
                  <a:noFill/>
                  <a:prstDash val="solid"/>
                </a:ln>
                <a:solidFill>
                  <a:srgbClr val="FFFF00"/>
                </a:solidFill>
                <a:effectLst/>
                <a:latin typeface="Trebuchet MS" panose="020B0603020202020204" pitchFamily="34" charset="0"/>
              </a:rPr>
            </a:br>
            <a:r>
              <a:rPr lang="pl-PL" sz="2000" b="0" cap="none" dirty="0">
                <a:ln w="10541" cmpd="sng">
                  <a:noFill/>
                  <a:prstDash val="solid"/>
                </a:ln>
                <a:solidFill>
                  <a:srgbClr val="FFFF00"/>
                </a:solidFill>
                <a:effectLst/>
                <a:latin typeface="Trebuchet MS" panose="020B0603020202020204" pitchFamily="34" charset="0"/>
              </a:rPr>
              <a:t>Eagle Harbor</a:t>
            </a:r>
            <a:r>
              <a:rPr lang="en-US" sz="2000" b="0" cap="none" dirty="0">
                <a:ln w="10541" cmpd="sng">
                  <a:noFill/>
                  <a:prstDash val="solid"/>
                </a:ln>
                <a:solidFill>
                  <a:srgbClr val="FFFF00"/>
                </a:solidFill>
                <a:effectLst/>
                <a:latin typeface="Trebuchet MS" panose="020B0603020202020204" pitchFamily="34" charset="0"/>
              </a:rPr>
              <a:t> ~ </a:t>
            </a:r>
            <a:r>
              <a:rPr lang="pl-PL" sz="2000" b="0" cap="none" dirty="0">
                <a:ln w="10541" cmpd="sng">
                  <a:noFill/>
                  <a:prstDash val="solid"/>
                </a:ln>
                <a:solidFill>
                  <a:srgbClr val="FFFF00"/>
                </a:solidFill>
                <a:effectLst/>
                <a:latin typeface="Trebuchet MS" panose="020B0603020202020204" pitchFamily="34" charset="0"/>
              </a:rPr>
              <a:t>Summerville</a:t>
            </a:r>
            <a:br>
              <a:rPr lang="en-US" sz="2000" b="0" cap="none" dirty="0">
                <a:ln w="10541" cmpd="sng">
                  <a:noFill/>
                  <a:prstDash val="solid"/>
                </a:ln>
                <a:solidFill>
                  <a:srgbClr val="FFFF00"/>
                </a:solidFill>
                <a:effectLst/>
                <a:latin typeface="Trebuchet MS" panose="020B0603020202020204" pitchFamily="34" charset="0"/>
              </a:rPr>
            </a:br>
            <a:r>
              <a:rPr lang="pl-PL" sz="2000" b="0" cap="none" dirty="0">
                <a:ln w="10541" cmpd="sng">
                  <a:noFill/>
                  <a:prstDash val="solid"/>
                </a:ln>
                <a:solidFill>
                  <a:srgbClr val="FFFF00"/>
                </a:solidFill>
                <a:effectLst/>
                <a:latin typeface="Trebuchet MS" panose="020B0603020202020204" pitchFamily="34" charset="0"/>
              </a:rPr>
              <a:t>MLS# 17001574</a:t>
            </a:r>
            <a:r>
              <a:rPr lang="en-US" sz="2000" b="0" cap="none" dirty="0">
                <a:ln w="10541" cmpd="sng">
                  <a:noFill/>
                  <a:prstDash val="solid"/>
                </a:ln>
                <a:solidFill>
                  <a:srgbClr val="FFFF00"/>
                </a:solidFill>
                <a:effectLst/>
                <a:latin typeface="Trebuchet MS" panose="020B0603020202020204" pitchFamily="34" charset="0"/>
              </a:rPr>
              <a:t> ~ </a:t>
            </a:r>
            <a:r>
              <a:rPr lang="pl-PL" sz="2000" b="0" cap="none" dirty="0">
                <a:ln w="10541" cmpd="sng">
                  <a:noFill/>
                  <a:prstDash val="solid"/>
                </a:ln>
                <a:solidFill>
                  <a:srgbClr val="FFFF00"/>
                </a:solidFill>
                <a:effectLst/>
                <a:latin typeface="Trebuchet MS" panose="020B0603020202020204" pitchFamily="34" charset="0"/>
              </a:rPr>
              <a:t>$300,000</a:t>
            </a:r>
            <a:endParaRPr lang="en-US" sz="1800" b="0" cap="none" dirty="0">
              <a:ln w="10541" cmpd="sng">
                <a:noFill/>
                <a:prstDash val="solid"/>
              </a:ln>
              <a:solidFill>
                <a:srgbClr val="FFFF00"/>
              </a:solidFill>
              <a:effectLst/>
              <a:latin typeface="Trebuchet MS" panose="020B0603020202020204" pitchFamily="34" charset="0"/>
            </a:endParaRPr>
          </a:p>
        </p:txBody>
      </p:sp>
      <p:sp>
        <p:nvSpPr>
          <p:cNvPr id="17" name="Rectangle 16"/>
          <p:cNvSpPr/>
          <p:nvPr/>
        </p:nvSpPr>
        <p:spPr>
          <a:xfrm>
            <a:off x="-572" y="8905123"/>
            <a:ext cx="7315199" cy="877163"/>
          </a:xfrm>
          <a:prstGeom prst="rect">
            <a:avLst/>
          </a:prstGeom>
        </p:spPr>
        <p:txBody>
          <a:bodyPr wrap="square">
            <a:spAutoFit/>
          </a:bodyPr>
          <a:lstStyle/>
          <a:p>
            <a:pPr algn="ctr"/>
            <a:r>
              <a:rPr lang="en-US" sz="1800" dirty="0">
                <a:solidFill>
                  <a:schemeClr val="tx2">
                    <a:lumMod val="75000"/>
                  </a:schemeClr>
                </a:solidFill>
                <a:latin typeface="Trebuchet MS" panose="020B0603020202020204" pitchFamily="34" charset="0"/>
              </a:rPr>
              <a:t>Gregg Fesler</a:t>
            </a:r>
            <a:br>
              <a:rPr lang="en-US" sz="1800" dirty="0">
                <a:solidFill>
                  <a:schemeClr val="tx2">
                    <a:lumMod val="75000"/>
                  </a:schemeClr>
                </a:solidFill>
                <a:latin typeface="Trebuchet MS" panose="020B0603020202020204" pitchFamily="34" charset="0"/>
              </a:rPr>
            </a:br>
            <a:r>
              <a:rPr lang="en-US" sz="1100" dirty="0">
                <a:solidFill>
                  <a:schemeClr val="tx2">
                    <a:lumMod val="75000"/>
                  </a:schemeClr>
                </a:solidFill>
                <a:latin typeface="Trebuchet MS" panose="020B0603020202020204" pitchFamily="34" charset="0"/>
              </a:rPr>
              <a:t>GRI, CRS, REALTOR </a:t>
            </a:r>
          </a:p>
          <a:p>
            <a:pPr algn="ctr"/>
            <a:r>
              <a:rPr lang="en-US" sz="1100" dirty="0">
                <a:solidFill>
                  <a:schemeClr val="tx2">
                    <a:lumMod val="75000"/>
                  </a:schemeClr>
                </a:solidFill>
                <a:latin typeface="Trebuchet MS" panose="020B0603020202020204" pitchFamily="34" charset="0"/>
              </a:rPr>
              <a:t>Office (843) 856-3983 | Mobile (843) 797-0000</a:t>
            </a:r>
          </a:p>
          <a:p>
            <a:pPr algn="ctr"/>
            <a:r>
              <a:rPr lang="en-US" sz="1100" dirty="0">
                <a:solidFill>
                  <a:schemeClr val="tx2">
                    <a:lumMod val="75000"/>
                  </a:schemeClr>
                </a:solidFill>
                <a:latin typeface="Trebuchet MS" panose="020B0603020202020204" pitchFamily="34" charset="0"/>
              </a:rPr>
              <a:t>gregg@greggfesler.com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652" y="8836212"/>
            <a:ext cx="1014984" cy="1014984"/>
          </a:xfrm>
          <a:prstGeom prst="rect">
            <a:avLst/>
          </a:prstGeom>
        </p:spPr>
      </p:pic>
      <p:sp>
        <p:nvSpPr>
          <p:cNvPr id="18" name="Rectangle 17"/>
          <p:cNvSpPr/>
          <p:nvPr/>
        </p:nvSpPr>
        <p:spPr>
          <a:xfrm>
            <a:off x="571" y="9858345"/>
            <a:ext cx="7312912" cy="200055"/>
          </a:xfrm>
          <a:prstGeom prst="rect">
            <a:avLst/>
          </a:prstGeom>
        </p:spPr>
        <p:txBody>
          <a:bodyPr wrap="square">
            <a:spAutoFit/>
          </a:bodyPr>
          <a:lstStyle/>
          <a:p>
            <a:pPr algn="ctr"/>
            <a:r>
              <a:rPr lang="en-US" sz="700" dirty="0">
                <a:solidFill>
                  <a:srgbClr val="002060"/>
                </a:solidFill>
                <a:latin typeface="Trebuchet MS" panose="020B0603020202020204" pitchFamily="34" charset="0"/>
              </a:rPr>
              <a:t>Carolina One Real Estate | 628 Long Point Rd. | Mt Pleasant, SC 29464-3032</a:t>
            </a:r>
          </a:p>
        </p:txBody>
      </p:sp>
      <p:pic>
        <p:nvPicPr>
          <p:cNvPr id="26" name="Picture 25"/>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69672" y="121032"/>
            <a:ext cx="1202944" cy="902208"/>
          </a:xfrm>
          <a:prstGeom prst="rect">
            <a:avLst/>
          </a:prstGeom>
          <a:ln w="3175">
            <a:solidFill>
              <a:schemeClr val="bg1"/>
            </a:solidFill>
          </a:ln>
        </p:spPr>
      </p:pic>
      <p:pic>
        <p:nvPicPr>
          <p:cNvPr id="31" name="Picture 3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69672" y="5568022"/>
            <a:ext cx="1202944" cy="902208"/>
          </a:xfrm>
          <a:prstGeom prst="rect">
            <a:avLst/>
          </a:prstGeom>
          <a:ln w="3175">
            <a:solidFill>
              <a:schemeClr val="bg1"/>
            </a:solidFill>
          </a:ln>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405380" y="8836090"/>
            <a:ext cx="679505" cy="1014984"/>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p:nvPr/>
        </p:nvSpPr>
        <p:spPr>
          <a:xfrm>
            <a:off x="1561910" y="128885"/>
            <a:ext cx="5591251" cy="461665"/>
          </a:xfrm>
          <a:prstGeom prst="rect">
            <a:avLst/>
          </a:prstGeom>
        </p:spPr>
        <p:txBody>
          <a:bodyPr wrap="square">
            <a:spAutoFit/>
          </a:bodyPr>
          <a:lstStyle/>
          <a:p>
            <a:pPr algn="ctr"/>
            <a:r>
              <a:rPr lang="en-US" sz="2400" b="1" i="1" dirty="0">
                <a:solidFill>
                  <a:schemeClr val="tx2"/>
                </a:solidFill>
                <a:latin typeface="Trebuchet MS" panose="020B0603020202020204" pitchFamily="34" charset="0"/>
              </a:rPr>
              <a:t>Bring Your Horses!</a:t>
            </a:r>
          </a:p>
        </p:txBody>
      </p:sp>
      <p:pic>
        <p:nvPicPr>
          <p:cNvPr id="29" name="Picture 28"/>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69672" y="6657420"/>
            <a:ext cx="1202944" cy="902208"/>
          </a:xfrm>
          <a:prstGeom prst="rect">
            <a:avLst/>
          </a:prstGeom>
          <a:ln w="3175">
            <a:solidFill>
              <a:schemeClr val="bg1"/>
            </a:solidFill>
          </a:ln>
          <a:effectLst/>
        </p:spPr>
      </p:pic>
      <p:pic>
        <p:nvPicPr>
          <p:cNvPr id="28" name="Picture 27"/>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69672" y="1210430"/>
            <a:ext cx="1202944" cy="902208"/>
          </a:xfrm>
          <a:prstGeom prst="rect">
            <a:avLst/>
          </a:prstGeom>
          <a:ln w="3175">
            <a:solidFill>
              <a:schemeClr val="bg1"/>
            </a:solidFill>
          </a:ln>
        </p:spPr>
      </p:pic>
      <p:pic>
        <p:nvPicPr>
          <p:cNvPr id="40" name="Picture 3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69672" y="7746818"/>
            <a:ext cx="1202944" cy="902208"/>
          </a:xfrm>
          <a:prstGeom prst="rect">
            <a:avLst/>
          </a:prstGeom>
          <a:ln w="3175">
            <a:solidFill>
              <a:schemeClr val="bg1"/>
            </a:solidFill>
          </a:ln>
        </p:spPr>
      </p:pic>
      <p:pic>
        <p:nvPicPr>
          <p:cNvPr id="41" name="Picture 40"/>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169672" y="4478624"/>
            <a:ext cx="1202944" cy="902208"/>
          </a:xfrm>
          <a:prstGeom prst="rect">
            <a:avLst/>
          </a:prstGeom>
          <a:ln w="3175">
            <a:solidFill>
              <a:schemeClr val="bg1"/>
            </a:solidFill>
          </a:ln>
        </p:spPr>
      </p:pic>
      <p:pic>
        <p:nvPicPr>
          <p:cNvPr id="42" name="Picture 41"/>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169672" y="2299828"/>
            <a:ext cx="1202944" cy="902208"/>
          </a:xfrm>
          <a:prstGeom prst="rect">
            <a:avLst/>
          </a:prstGeom>
          <a:ln w="3175">
            <a:solidFill>
              <a:schemeClr val="bg1"/>
            </a:solidFill>
          </a:ln>
          <a:effectLst/>
        </p:spPr>
      </p:pic>
      <p:pic>
        <p:nvPicPr>
          <p:cNvPr id="43" name="Picture 42"/>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169672" y="3389226"/>
            <a:ext cx="1202944" cy="902208"/>
          </a:xfrm>
          <a:prstGeom prst="rect">
            <a:avLst/>
          </a:prstGeom>
          <a:ln w="3175">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170</TotalTime>
  <Words>142</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1204 Saddlehorn Road Eagle Harbor ~ Summerville MLS# 17001574 ~ $300,000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2017-01-20T13:58:52Z</dcterms:modified>
</cp:coreProperties>
</file>