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268" y="-7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9078444"/>
            <a:ext cx="7315198" cy="9858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" y="0"/>
            <a:ext cx="7315198" cy="13807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49" y="5354500"/>
            <a:ext cx="7177702" cy="3668744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is a gorgeous wooded lot with babbling brook located in Richland County, recently named ''best new bedroom community.''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Walking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distance to the Broad River!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is an opportunity to enjoy private, rural living that is close to excellent schools - the elementary and middle schools both score a 9 out of 10 in the Great Schools Rating.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55 acres has many possible uses; private farm, shared mini-farms, or a fantastic equestrian estate.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Possibility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for residential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development.</a:t>
            </a:r>
            <a:b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Zoning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is RU - Rural Residential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983658"/>
            <a:ext cx="7315199" cy="131614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b="0" cap="none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1204 Sam </a:t>
            </a:r>
            <a:r>
              <a:rPr lang="en-US" sz="2400" b="0" cap="none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Bradshaw</a:t>
            </a:r>
            <a:br>
              <a:rPr lang="en-US" sz="2400" b="0" cap="none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</a:br>
            <a:r>
              <a:rPr lang="nl-NL" sz="1800" b="0" cap="none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Irmo, SC 29063</a:t>
            </a:r>
            <a:br>
              <a:rPr lang="nl-NL" sz="1800" b="0" cap="none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</a:br>
            <a:r>
              <a:rPr lang="nl-NL" sz="1800" b="0" cap="none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MLS# 14029922</a:t>
            </a:r>
            <a:br>
              <a:rPr lang="nl-NL" sz="1800" b="0" cap="none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</a:br>
            <a:r>
              <a:rPr lang="nl-NL" sz="1800" b="0" cap="none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$</a:t>
            </a:r>
            <a:r>
              <a:rPr lang="nl-NL" sz="1800" b="0" cap="none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780,000 </a:t>
            </a:r>
            <a:endParaRPr lang="en-US" sz="1100" b="0" cap="none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159712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Liisa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Sewell</a:t>
            </a:r>
            <a:b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Office - (843) 416-3037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Mobile - (843) 693-6027</a:t>
            </a:r>
          </a:p>
          <a:p>
            <a:pPr algn="r"/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lsewell@carolinaone.com</a:t>
            </a:r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317448"/>
            <a:ext cx="1524000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Carolina One Real Estate</a:t>
            </a:r>
          </a:p>
          <a:p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195 W Coleman Blvd</a:t>
            </a:r>
          </a:p>
          <a:p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Mt Pleasant, SC </a:t>
            </a:r>
            <a:r>
              <a:rPr lang="en-US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29464</a:t>
            </a:r>
            <a:endParaRPr 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524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55 Gorgeous Acres!</a:t>
            </a:r>
            <a:endParaRPr lang="en-US" sz="32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660" r="4860" b="6368"/>
          <a:stretch/>
        </p:blipFill>
        <p:spPr>
          <a:xfrm>
            <a:off x="3157156" y="9078444"/>
            <a:ext cx="1000889" cy="9858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t="23437" r="5393" b="12326"/>
          <a:stretch/>
        </p:blipFill>
        <p:spPr bwMode="auto">
          <a:xfrm>
            <a:off x="1" y="880958"/>
            <a:ext cx="731519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111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1204 Sam Bradshaw Irmo, SC 29063 MLS# 14029922 $780,000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16</cp:revision>
  <dcterms:created xsi:type="dcterms:W3CDTF">2006-08-16T00:00:00Z</dcterms:created>
  <dcterms:modified xsi:type="dcterms:W3CDTF">2014-12-08T21:10:33Z</dcterms:modified>
</cp:coreProperties>
</file>