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200"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5/28/2015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jpg"/><Relationship Id="rId16" Type="http://schemas.openxmlformats.org/officeDocument/2006/relationships/image" Target="../media/image14.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3.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t="8333" b="27509"/>
          <a:stretch/>
        </p:blipFill>
        <p:spPr>
          <a:xfrm>
            <a:off x="0" y="-2"/>
            <a:ext cx="6858000" cy="3299938"/>
          </a:xfrm>
          <a:prstGeom prst="rect">
            <a:avLst/>
          </a:prstGeom>
          <a:ln>
            <a:solidFill>
              <a:schemeClr val="bg2">
                <a:lumMod val="75000"/>
              </a:schemeClr>
            </a:solidFill>
          </a:ln>
        </p:spPr>
      </p:pic>
      <p:sp>
        <p:nvSpPr>
          <p:cNvPr id="2" name="Title 1"/>
          <p:cNvSpPr>
            <a:spLocks noGrp="1"/>
          </p:cNvSpPr>
          <p:nvPr>
            <p:ph type="ctrTitle"/>
          </p:nvPr>
        </p:nvSpPr>
        <p:spPr>
          <a:xfrm>
            <a:off x="-1" y="19050"/>
            <a:ext cx="6858000" cy="1123950"/>
          </a:xfrm>
          <a:noFill/>
        </p:spPr>
        <p:txBody>
          <a:bodyPr anchor="t">
            <a:noAutofit/>
          </a:bodyPr>
          <a:lstStyle/>
          <a:p>
            <a:pPr algn="l"/>
            <a:r>
              <a:rPr lang="en-US" sz="2800" i="1" dirty="0">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This is a must </a:t>
            </a:r>
            <a:r>
              <a:rPr lang="en-US" sz="2800" i="1" dirty="0" smtClean="0">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see</a:t>
            </a:r>
            <a:r>
              <a:rPr lang="en-US" sz="2800" dirty="0">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
            </a:r>
            <a:br>
              <a:rPr lang="en-US" sz="2800" dirty="0">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br>
            <a:r>
              <a:rPr lang="en-US" sz="1600" dirty="0">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Over 10 </a:t>
            </a:r>
            <a:r>
              <a:rPr lang="en-US" sz="1600" dirty="0" smtClean="0">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acres!</a:t>
            </a:r>
            <a:br>
              <a:rPr lang="en-US" sz="1600" dirty="0" smtClean="0">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Perfect </a:t>
            </a:r>
            <a:r>
              <a:rPr lang="en-US" sz="1600" dirty="0">
                <a:solidFill>
                  <a:schemeClr val="bg1"/>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for farming or horses</a:t>
            </a:r>
            <a:endParaRPr lang="en-US" sz="1600" dirty="0">
              <a:solidFill>
                <a:schemeClr val="bg1"/>
              </a:solidFill>
              <a:latin typeface="Bodoni MT" panose="02070603080606020203" pitchFamily="18" charset="0"/>
              <a:cs typeface="Arial" panose="020B0604020202020204" pitchFamily="34" charset="0"/>
            </a:endParaRPr>
          </a:p>
        </p:txBody>
      </p:sp>
      <p:sp>
        <p:nvSpPr>
          <p:cNvPr id="3" name="Subtitle 2"/>
          <p:cNvSpPr>
            <a:spLocks noGrp="1"/>
          </p:cNvSpPr>
          <p:nvPr>
            <p:ph type="subTitle" idx="1"/>
          </p:nvPr>
        </p:nvSpPr>
        <p:spPr>
          <a:xfrm>
            <a:off x="1187384" y="4133995"/>
            <a:ext cx="4483231" cy="4119335"/>
          </a:xfrm>
        </p:spPr>
        <p:txBody>
          <a:bodyPr anchor="ctr">
            <a:noAutofit/>
          </a:bodyPr>
          <a:lstStyle/>
          <a:p>
            <a:r>
              <a:rPr lang="en-US" sz="1600" dirty="0">
                <a:solidFill>
                  <a:schemeClr val="bg1"/>
                </a:solidFill>
                <a:latin typeface="Arial Narrow" panose="020B0606020202030204" pitchFamily="34" charset="0"/>
                <a:cs typeface="Arial" panose="020B0604020202020204" pitchFamily="34" charset="0"/>
              </a:rPr>
              <a:t>Love the outdoors? Then you will love this property! This is a must see for anyone that loves the great outdoors! Over 10 acres perfect for farming or horses. Home features Large open kitchen with lots of cabinets and storage, breakfast island, wall oven and dining area. Great room has wood burning fireplace and ample space to spread out and relax. King sized Master bedroom with enormous walk-in closet and master bath has separate soaker tub and large walk-in shower and dual sink vanity. The other 2 bedrooms are very spacious with large closets. Spacious laundry and storage room. Large screened in back porch to enjoy the peaceful serenity of country living! There are several outbuildings you can use for storage, chicken coop, horse stable and plenty more room to add what you like!</a:t>
            </a:r>
            <a:endParaRPr lang="en-US" sz="1600" dirty="0">
              <a:solidFill>
                <a:schemeClr val="bg1"/>
              </a:solidFill>
              <a:latin typeface="Arial Narrow" panose="020B0606020202030204" pitchFamily="34" charset="0"/>
              <a:cs typeface="Arial" panose="020B0604020202020204" pitchFamily="34" charset="0"/>
            </a:endParaRPr>
          </a:p>
        </p:txBody>
      </p:sp>
      <p:sp>
        <p:nvSpPr>
          <p:cNvPr id="16" name="Rectangle 15"/>
          <p:cNvSpPr/>
          <p:nvPr/>
        </p:nvSpPr>
        <p:spPr>
          <a:xfrm>
            <a:off x="1295400" y="8301861"/>
            <a:ext cx="4267199" cy="523220"/>
          </a:xfrm>
          <a:prstGeom prst="rect">
            <a:avLst/>
          </a:prstGeom>
        </p:spPr>
        <p:txBody>
          <a:bodyPr wrap="square">
            <a:spAutoFit/>
          </a:bodyPr>
          <a:lstStyle/>
          <a:p>
            <a:pPr algn="ctr"/>
            <a:r>
              <a:rPr lang="en-US" sz="1600" b="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Christina Garvin</a:t>
            </a:r>
          </a:p>
          <a:p>
            <a:pPr algn="ct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(843) 270-7667 </a:t>
            </a:r>
            <a:r>
              <a:rPr lang="en-US" sz="1200" b="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cgarvin63@gmail.com</a:t>
            </a:r>
            <a:endPar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1" name="Rectangle 20"/>
          <p:cNvSpPr/>
          <p:nvPr/>
        </p:nvSpPr>
        <p:spPr>
          <a:xfrm>
            <a:off x="0" y="3299936"/>
            <a:ext cx="6858000" cy="738664"/>
          </a:xfrm>
          <a:prstGeom prst="rect">
            <a:avLst/>
          </a:prstGeom>
          <a:solidFill>
            <a:schemeClr val="bg2">
              <a:lumMod val="75000"/>
            </a:schemeClr>
          </a:solidFill>
          <a:ln>
            <a:solidFill>
              <a:schemeClr val="bg2">
                <a:lumMod val="75000"/>
              </a:schemeClr>
            </a:solidFill>
          </a:ln>
        </p:spPr>
        <p:txBody>
          <a:bodyPr wrap="square">
            <a:spAutoFit/>
          </a:bodyPr>
          <a:lstStyle/>
          <a:p>
            <a:pPr algn="ctr"/>
            <a:r>
              <a:rPr lang="en-US" sz="24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1204 Thomas Road</a:t>
            </a:r>
            <a:r>
              <a:rPr lang="en-US" sz="2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n-US" sz="2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Ruffin, SC </a:t>
            </a:r>
            <a:r>
              <a:rPr lang="en-US" dirty="0" smtClean="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29475 </a:t>
            </a:r>
            <a:r>
              <a:rPr lang="en-US" dirty="0" smtClean="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dirty="0" smtClean="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MLS</a:t>
            </a:r>
            <a:r>
              <a:rPr lang="en-US"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dirty="0" smtClean="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15010946 </a:t>
            </a:r>
            <a:r>
              <a:rPr lang="en-US" dirty="0" smtClean="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$161,800</a:t>
            </a:r>
            <a:endParaRPr lang="en-US"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p:txBody>
      </p:sp>
      <p:sp>
        <p:nvSpPr>
          <p:cNvPr id="23" name="Rectangle 22"/>
          <p:cNvSpPr/>
          <p:nvPr/>
        </p:nvSpPr>
        <p:spPr>
          <a:xfrm>
            <a:off x="0" y="8946177"/>
            <a:ext cx="6858002" cy="215444"/>
          </a:xfrm>
          <a:prstGeom prst="rect">
            <a:avLst/>
          </a:prstGeom>
        </p:spPr>
        <p:txBody>
          <a:bodyPr wrap="square" anchor="b">
            <a:spAutoFit/>
          </a:bodyPr>
          <a:lstStyle/>
          <a:p>
            <a:pPr algn="ctr"/>
            <a:r>
              <a:rPr lang="en-US" sz="800" dirty="0">
                <a:solidFill>
                  <a:schemeClr val="bg2">
                    <a:lumMod val="90000"/>
                  </a:schemeClr>
                </a:solidFill>
                <a:latin typeface="Arial Narrow" panose="020B0606020202030204" pitchFamily="34" charset="0"/>
                <a:cs typeface="Arial" panose="020B0604020202020204" pitchFamily="34" charset="0"/>
              </a:rPr>
              <a:t>Elaine Brabham and Associates, LLC • 1890 Sam </a:t>
            </a:r>
            <a:r>
              <a:rPr lang="en-US" sz="800" dirty="0" err="1">
                <a:solidFill>
                  <a:schemeClr val="bg2">
                    <a:lumMod val="90000"/>
                  </a:schemeClr>
                </a:solidFill>
                <a:latin typeface="Arial Narrow" panose="020B0606020202030204" pitchFamily="34" charset="0"/>
                <a:cs typeface="Arial" panose="020B0604020202020204" pitchFamily="34" charset="0"/>
              </a:rPr>
              <a:t>Rittenberg</a:t>
            </a:r>
            <a:r>
              <a:rPr lang="en-US" sz="800" dirty="0">
                <a:solidFill>
                  <a:schemeClr val="bg2">
                    <a:lumMod val="90000"/>
                  </a:schemeClr>
                </a:solidFill>
                <a:latin typeface="Arial Narrow" panose="020B0606020202030204" pitchFamily="34" charset="0"/>
                <a:cs typeface="Arial" panose="020B0604020202020204" pitchFamily="34" charset="0"/>
              </a:rPr>
              <a:t> Boulevard, Suite 217 • Charleston, SC 29407</a:t>
            </a: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70616" y="4914938"/>
            <a:ext cx="1079368" cy="809526"/>
          </a:xfrm>
          <a:prstGeom prst="rect">
            <a:avLst/>
          </a:prstGeom>
          <a:ln>
            <a:solidFill>
              <a:schemeClr val="bg2">
                <a:lumMod val="75000"/>
              </a:schemeClr>
            </a:solidFill>
          </a:ln>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70647" y="4072029"/>
            <a:ext cx="1079306" cy="809480"/>
          </a:xfrm>
          <a:prstGeom prst="rect">
            <a:avLst/>
          </a:prstGeom>
          <a:ln>
            <a:solidFill>
              <a:schemeClr val="bg2">
                <a:lumMod val="75000"/>
              </a:schemeClr>
            </a:solidFill>
          </a:ln>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8016" y="4914966"/>
            <a:ext cx="1079368" cy="809526"/>
          </a:xfrm>
          <a:prstGeom prst="rect">
            <a:avLst/>
          </a:prstGeom>
          <a:ln>
            <a:solidFill>
              <a:schemeClr val="bg2">
                <a:lumMod val="75000"/>
              </a:schemeClr>
            </a:solidFill>
          </a:ln>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8016" y="5757912"/>
            <a:ext cx="1079368" cy="809526"/>
          </a:xfrm>
          <a:prstGeom prst="rect">
            <a:avLst/>
          </a:prstGeom>
          <a:ln>
            <a:solidFill>
              <a:schemeClr val="bg2">
                <a:lumMod val="75000"/>
              </a:schemeClr>
            </a:solidFill>
          </a:ln>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8016" y="6600858"/>
            <a:ext cx="1079368" cy="809526"/>
          </a:xfrm>
          <a:prstGeom prst="rect">
            <a:avLst/>
          </a:prstGeom>
          <a:ln>
            <a:solidFill>
              <a:schemeClr val="bg2">
                <a:lumMod val="75000"/>
              </a:schemeClr>
            </a:solidFill>
          </a:ln>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670616" y="5757893"/>
            <a:ext cx="1079368" cy="809526"/>
          </a:xfrm>
          <a:prstGeom prst="rect">
            <a:avLst/>
          </a:prstGeom>
          <a:ln>
            <a:solidFill>
              <a:schemeClr val="bg2">
                <a:lumMod val="75000"/>
              </a:schemeClr>
            </a:solidFill>
          </a:ln>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670616" y="6600848"/>
            <a:ext cx="1079368" cy="809526"/>
          </a:xfrm>
          <a:prstGeom prst="rect">
            <a:avLst/>
          </a:prstGeom>
          <a:ln>
            <a:solidFill>
              <a:schemeClr val="bg2">
                <a:lumMod val="75000"/>
              </a:schemeClr>
            </a:solidFill>
          </a:ln>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8016" y="4072020"/>
            <a:ext cx="1079368" cy="809526"/>
          </a:xfrm>
          <a:prstGeom prst="rect">
            <a:avLst/>
          </a:prstGeom>
          <a:ln>
            <a:solidFill>
              <a:schemeClr val="bg2">
                <a:lumMod val="75000"/>
              </a:schemeClr>
            </a:solidFill>
          </a:ln>
        </p:spPr>
      </p:pic>
      <p:pic>
        <p:nvPicPr>
          <p:cNvPr id="24" name="Picture 23"/>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23850" y="8305800"/>
            <a:ext cx="647700" cy="781050"/>
          </a:xfrm>
          <a:prstGeom prst="rect">
            <a:avLst/>
          </a:prstGeom>
        </p:spPr>
      </p:pic>
      <p:pic>
        <p:nvPicPr>
          <p:cNvPr id="27" name="Picture 26"/>
          <p:cNvPicPr>
            <a:picLocks noChangeAspect="1"/>
          </p:cNvPicPr>
          <p:nvPr/>
        </p:nvPicPr>
        <p:blipFill>
          <a:blip r:embed="rId13" cstate="print">
            <a:extLst>
              <a:ext uri="{BEBA8EAE-BF5A-486C-A8C5-ECC9F3942E4B}">
                <a14:imgProps xmlns:a14="http://schemas.microsoft.com/office/drawing/2010/main">
                  <a14:imgLayer r:embed="rId14">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05636" y="7443804"/>
            <a:ext cx="1079368" cy="809526"/>
          </a:xfrm>
          <a:prstGeom prst="rect">
            <a:avLst/>
          </a:prstGeom>
          <a:ln>
            <a:solidFill>
              <a:schemeClr val="bg2">
                <a:lumMod val="75000"/>
              </a:schemeClr>
            </a:solidFill>
          </a:ln>
        </p:spPr>
      </p:pic>
      <p:pic>
        <p:nvPicPr>
          <p:cNvPr id="28" name="Picture 2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670616" y="7443804"/>
            <a:ext cx="1079368" cy="809526"/>
          </a:xfrm>
          <a:prstGeom prst="rect">
            <a:avLst/>
          </a:prstGeom>
          <a:ln>
            <a:solidFill>
              <a:schemeClr val="bg2">
                <a:lumMod val="75000"/>
              </a:schemeClr>
            </a:solidFill>
          </a:ln>
        </p:spPr>
      </p:pic>
      <p:pic>
        <p:nvPicPr>
          <p:cNvPr id="10" name="Picture 9"/>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5754120" y="8358188"/>
            <a:ext cx="912359" cy="709612"/>
          </a:xfrm>
          <a:prstGeom prst="rect">
            <a:avLst/>
          </a:prstGeom>
        </p:spPr>
      </p:pic>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TotalTime>
  <Words>184</Words>
  <Application>Microsoft Office PowerPoint</Application>
  <PresentationFormat>On-screen Show (4:3)</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This is a must see Over 10 acres! Perfect for farming or horses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15</cp:revision>
  <dcterms:created xsi:type="dcterms:W3CDTF">2006-08-16T00:00:00Z</dcterms:created>
  <dcterms:modified xsi:type="dcterms:W3CDTF">2015-05-28T16:42:59Z</dcterms:modified>
</cp:coreProperties>
</file>