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A"/>
    <a:srgbClr val="D9531E"/>
    <a:srgbClr val="DE6B3E"/>
    <a:srgbClr val="424042"/>
    <a:srgbClr val="231F2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" b="1227"/>
          <a:stretch/>
        </p:blipFill>
        <p:spPr>
          <a:xfrm>
            <a:off x="0" y="-1"/>
            <a:ext cx="8229600" cy="5572483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57200"/>
          </a:xfrm>
          <a:gradFill flip="none" rotWithShape="1">
            <a:gsLst>
              <a:gs pos="0">
                <a:srgbClr val="58585A">
                  <a:alpha val="50000"/>
                </a:srgbClr>
              </a:gs>
              <a:gs pos="100000">
                <a:srgbClr val="D9531E">
                  <a:alpha val="50000"/>
                </a:srgbClr>
              </a:gs>
            </a:gsLst>
            <a:lin ang="0" scaled="0"/>
            <a:tileRect/>
          </a:gradFill>
        </p:spPr>
        <p:txBody>
          <a:bodyPr anchor="ctr">
            <a:noAutofit/>
          </a:bodyPr>
          <a:lstStyle/>
          <a:p>
            <a:pPr algn="r"/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Great Value on James Island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4" y="5572482"/>
            <a:ext cx="8222876" cy="151106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Huge lot, 1700 sq ft, 3/2/0</a:t>
            </a: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Goes live tomorrow! Contact list agent for showing info, easy to see. Very few updated homes at this price on James Island.</a:t>
            </a:r>
            <a:endParaRPr lang="en-US" sz="14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97956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Justin Natale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843-437-9739 | jnatale1982@gmail.com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736284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833818"/>
            <a:ext cx="8229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1204 Julian Clark Road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Clarks Point | Charleston, </a:t>
            </a:r>
            <a:r>
              <a:rPr lang="en-US" sz="1800" b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SC 29412 | Offering at $550,000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979564"/>
            <a:ext cx="1075117" cy="9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3" b="27341"/>
          <a:stretch/>
        </p:blipFill>
        <p:spPr bwMode="auto">
          <a:xfrm>
            <a:off x="7326185" y="8979564"/>
            <a:ext cx="674815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00DB17-F38A-451C-8D5B-F27DFF8AFD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7242" y="7099949"/>
            <a:ext cx="2333758" cy="1750319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CB314F2-AAC6-CD3E-DC38-9E28BA7431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7099379"/>
            <a:ext cx="2175422" cy="175145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224359-DB8B-83B4-0F0D-3D8CBE48AF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8408" y="7098809"/>
            <a:ext cx="1314448" cy="175259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87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Value on James Island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118</cp:revision>
  <dcterms:created xsi:type="dcterms:W3CDTF">2006-08-16T00:00:00Z</dcterms:created>
  <dcterms:modified xsi:type="dcterms:W3CDTF">2023-04-05T15:29:57Z</dcterms:modified>
</cp:coreProperties>
</file>