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8585A"/>
    <a:srgbClr val="D9531E"/>
    <a:srgbClr val="DE6B3E"/>
    <a:srgbClr val="424042"/>
    <a:srgbClr val="231F20"/>
    <a:srgbClr val="EA2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7" d="100"/>
          <a:sy n="57" d="100"/>
        </p:scale>
        <p:origin x="2966" y="46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Picture 3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27" b="1227"/>
          <a:stretch/>
        </p:blipFill>
        <p:spPr>
          <a:xfrm>
            <a:off x="0" y="-1"/>
            <a:ext cx="8229600" cy="5572483"/>
          </a:xfrm>
          <a:prstGeom prst="rect">
            <a:avLst/>
          </a:prstGeom>
          <a:ln w="3175" cap="sq">
            <a:solidFill>
              <a:schemeClr val="bg1"/>
            </a:solidFill>
            <a:miter lim="800000"/>
          </a:ln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8229600" cy="457200"/>
          </a:xfrm>
          <a:gradFill flip="none" rotWithShape="1">
            <a:gsLst>
              <a:gs pos="0">
                <a:srgbClr val="58585A">
                  <a:alpha val="50000"/>
                </a:srgbClr>
              </a:gs>
              <a:gs pos="100000">
                <a:srgbClr val="D9531E">
                  <a:alpha val="50000"/>
                </a:srgbClr>
              </a:gs>
            </a:gsLst>
            <a:lin ang="0" scaled="0"/>
            <a:tileRect/>
          </a:gradFill>
        </p:spPr>
        <p:txBody>
          <a:bodyPr anchor="ctr">
            <a:noAutofit/>
          </a:bodyPr>
          <a:lstStyle/>
          <a:p>
            <a:pPr algn="r"/>
            <a:r>
              <a:rPr lang="en-US" sz="2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Great Value on James Island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24" y="5572482"/>
            <a:ext cx="8222876" cy="1511069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Huge lot, 1700 sq ft, 3/2/0</a:t>
            </a:r>
          </a:p>
          <a:p>
            <a:endParaRPr lang="en-US" sz="1400" dirty="0">
              <a:solidFill>
                <a:schemeClr val="bg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US" sz="140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Just Listed! 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Contact list agent for showing info, easy to see. </a:t>
            </a:r>
            <a:b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</a:b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Very few updated homes at this price on James Island.</a:t>
            </a:r>
            <a:endParaRPr lang="en-US" sz="1400" b="1" i="1" dirty="0">
              <a:solidFill>
                <a:schemeClr val="bg1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8600" y="8979564"/>
            <a:ext cx="7772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srgbClr val="231F20"/>
                </a:solidFill>
                <a:latin typeface="Century Gothic" panose="020B0502020202020204" pitchFamily="34" charset="0"/>
              </a:rPr>
              <a:t>Justin Natale</a:t>
            </a:r>
          </a:p>
          <a:p>
            <a:pPr algn="ctr"/>
            <a:r>
              <a:rPr lang="en-US" sz="1200" dirty="0">
                <a:solidFill>
                  <a:srgbClr val="231F20"/>
                </a:solidFill>
                <a:latin typeface="Century Gothic" panose="020B0502020202020204" pitchFamily="34" charset="0"/>
              </a:rPr>
              <a:t>843-437-9739 | jnatale1982@gmail.com</a:t>
            </a:r>
          </a:p>
          <a:p>
            <a:pPr algn="ctr"/>
            <a:r>
              <a:rPr lang="en-US" sz="1200" dirty="0">
                <a:solidFill>
                  <a:srgbClr val="231F20"/>
                </a:solidFill>
                <a:latin typeface="Century Gothic" panose="020B0502020202020204" pitchFamily="34" charset="0"/>
              </a:rPr>
              <a:t>www.theblvdcompany.com</a:t>
            </a:r>
          </a:p>
        </p:txBody>
      </p:sp>
      <p:sp>
        <p:nvSpPr>
          <p:cNvPr id="6" name="Rectangle 5"/>
          <p:cNvSpPr/>
          <p:nvPr/>
        </p:nvSpPr>
        <p:spPr>
          <a:xfrm>
            <a:off x="228600" y="9736284"/>
            <a:ext cx="777240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solidFill>
                  <a:srgbClr val="231F20"/>
                </a:solidFill>
                <a:latin typeface="Century Gothic" panose="020B0502020202020204" pitchFamily="34" charset="0"/>
              </a:rPr>
              <a:t>The Boulevard Company, LLC | 806 Johnnie Dodds Blvd Ste 100 | Mt Pleasant, SC 29464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4833818"/>
            <a:ext cx="8229600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1204 Julian Clark Road</a:t>
            </a:r>
          </a:p>
          <a:p>
            <a:pPr algn="ctr"/>
            <a:r>
              <a:rPr lang="en-US" sz="1800" b="1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Clarks Point | Charleston, </a:t>
            </a:r>
            <a:r>
              <a:rPr lang="en-US" sz="1800" b="1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SC 29412 | Offering at $550,000</a:t>
            </a:r>
            <a:endParaRPr lang="en-US" sz="1600" b="1" dirty="0">
              <a:ln w="3175"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8600" y="8979564"/>
            <a:ext cx="1075117" cy="987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243" b="27341"/>
          <a:stretch/>
        </p:blipFill>
        <p:spPr bwMode="auto">
          <a:xfrm>
            <a:off x="7326185" y="8979564"/>
            <a:ext cx="674815" cy="990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700DB17-F38A-451C-8D5B-F27DFF8AFD6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667242" y="7099949"/>
            <a:ext cx="2333758" cy="1750319"/>
          </a:xfrm>
          <a:prstGeom prst="rect">
            <a:avLst/>
          </a:prstGeom>
          <a:ln w="3175">
            <a:solidFill>
              <a:schemeClr val="bg1"/>
            </a:solidFill>
          </a:ln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ECB314F2-AAC6-CD3E-DC38-9E28BA743105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8600" y="7099379"/>
            <a:ext cx="2175422" cy="1751458"/>
          </a:xfrm>
          <a:prstGeom prst="rect">
            <a:avLst/>
          </a:prstGeom>
          <a:ln w="3175">
            <a:solidFill>
              <a:schemeClr val="bg1"/>
            </a:solidFill>
          </a:ln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69224359-DB8B-83B4-0F0D-3D8CBE48AF66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78408" y="7098809"/>
            <a:ext cx="1314448" cy="1752598"/>
          </a:xfrm>
          <a:prstGeom prst="rect">
            <a:avLst/>
          </a:prstGeom>
          <a:ln w="3175"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6823445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936</TotalTime>
  <Words>87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Great Value on James Island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BEST DEAL ON JOHNS ISLAND!</dc:title>
  <dc:creator>CVH360</dc:creator>
  <cp:lastModifiedBy>A. Thomas Price</cp:lastModifiedBy>
  <cp:revision>120</cp:revision>
  <dcterms:created xsi:type="dcterms:W3CDTF">2006-08-16T00:00:00Z</dcterms:created>
  <dcterms:modified xsi:type="dcterms:W3CDTF">2023-04-05T16:07:09Z</dcterms:modified>
</cp:coreProperties>
</file>