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36149" y="1803887"/>
            <a:ext cx="3657600" cy="2438400"/>
          </a:xfrm>
          <a:prstGeom prst="rect">
            <a:avLst/>
          </a:prstGeom>
        </p:spPr>
      </p:pic>
      <p:sp>
        <p:nvSpPr>
          <p:cNvPr id="5" name="Rectangle 4"/>
          <p:cNvSpPr/>
          <p:nvPr/>
        </p:nvSpPr>
        <p:spPr>
          <a:xfrm>
            <a:off x="3505200" y="0"/>
            <a:ext cx="42672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34000"/>
            <a:ext cx="7772400" cy="3352800"/>
          </a:xfrm>
        </p:spPr>
        <p:txBody>
          <a:bodyPr anchor="ctr">
            <a:noAutofit/>
          </a:bodyPr>
          <a:lstStyle/>
          <a:p>
            <a:r>
              <a:rPr lang="en-US" sz="1800" dirty="0">
                <a:latin typeface="Century Gothic" panose="020B0502020202020204" pitchFamily="34" charset="0"/>
              </a:rPr>
              <a:t>Renovation completed in 2015. New Electric and Plumbing including fixtures! New kitchen featuring custom all wood cabinets with soft close hinges and drawers! Newer stainless kitchen appliances! New interior doors throughout! The original hardwood floors have been refinished. </a:t>
            </a:r>
          </a:p>
          <a:p>
            <a:endParaRPr lang="en-US" sz="1800" dirty="0">
              <a:latin typeface="Century Gothic" panose="020B0502020202020204" pitchFamily="34" charset="0"/>
            </a:endParaRPr>
          </a:p>
          <a:p>
            <a:r>
              <a:rPr lang="en-US" sz="1800" dirty="0">
                <a:latin typeface="Century Gothic" panose="020B0502020202020204" pitchFamily="34" charset="0"/>
              </a:rPr>
              <a:t>Mature landscaping with pecan tree in front yard and live oak in your fenced back yard. Extremely reasonable flood insurance available! Right house, right price. Make your private viewing appointment today!</a:t>
            </a:r>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1206 Redeemer Drive</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Berkeley Hills | Hanahan, SC 29410 | MLS# 19030598 | $235,000</a:t>
            </a:r>
          </a:p>
        </p:txBody>
      </p:sp>
      <p:sp>
        <p:nvSpPr>
          <p:cNvPr id="13" name="Rectangle 12"/>
          <p:cNvSpPr/>
          <p:nvPr/>
        </p:nvSpPr>
        <p:spPr>
          <a:xfrm>
            <a:off x="1111508" y="41048"/>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Beautifully Renovated Brick</a:t>
            </a:r>
          </a:p>
          <a:p>
            <a:r>
              <a:rPr lang="en-US" sz="3000" dirty="0">
                <a:solidFill>
                  <a:srgbClr val="C00000"/>
                </a:solidFill>
                <a:latin typeface="Gabriola" panose="04040605051002020D02" pitchFamily="82" charset="0"/>
                <a:ea typeface="Adobe Fan Heiti Std B" panose="020B0700000000000000" pitchFamily="34" charset="-128"/>
              </a:rPr>
              <a:t>Ranch with Huge Fenced Yard!</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6113" y="4419600"/>
            <a:ext cx="1365885" cy="91440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739667" y="4419600"/>
            <a:ext cx="1365885"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39005" y="8686800"/>
            <a:ext cx="1365885" cy="91440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273222" y="4419600"/>
            <a:ext cx="1365885"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672559" y="4419600"/>
            <a:ext cx="1365885"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736810"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270365"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9005" y="4419600"/>
            <a:ext cx="1365885"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6113" y="8686800"/>
            <a:ext cx="1365885"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72559" y="8686800"/>
            <a:ext cx="1365885"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3981507" y="1803887"/>
            <a:ext cx="3657600" cy="243840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147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2019-11-12T13:47:11Z</dcterms:modified>
</cp:coreProperties>
</file>