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849" y="2060"/>
            <a:ext cx="7311501" cy="485794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5000" y="6366035"/>
            <a:ext cx="5406228" cy="2555005"/>
          </a:xfrm>
        </p:spPr>
        <p:txBody>
          <a:bodyPr anchor="ctr">
            <a:noAutofit/>
          </a:bodyPr>
          <a:lstStyle/>
          <a:p>
            <a:r>
              <a:rPr lang="en-US" sz="1300" dirty="0">
                <a:solidFill>
                  <a:schemeClr val="tx2">
                    <a:lumMod val="75000"/>
                  </a:schemeClr>
                </a:solidFill>
                <a:latin typeface="Century Gothic" panose="020B0502020202020204" pitchFamily="34" charset="0"/>
              </a:rPr>
              <a:t>Welcome home to The Augusta! This open floor plan show cases upgrades by the builder and the sellers stylish flare! Enter the house to a well designed formal living and dining room which flows perfectly into the kitchen with 42'' cabinets, back splash, granite counter tops, and stainless appliances. Family room has a gas fire place with stone detail making this the perfect floor plan for entertaining. Upstairs you will find an oversized bonus room, bedrooms and a dreamy master fit for a California King! Each room has an abundance of space for your furniture and family living. Outside is privacy fenced yard and extended patio for your out door furniture and grill. Pictures are with a thousand words! Myers Mill has a neighborhood swimming pool!</a:t>
            </a:r>
          </a:p>
        </p:txBody>
      </p:sp>
      <p:sp>
        <p:nvSpPr>
          <p:cNvPr id="17" name="Rectangle 16"/>
          <p:cNvSpPr/>
          <p:nvPr/>
        </p:nvSpPr>
        <p:spPr>
          <a:xfrm>
            <a:off x="1" y="9198114"/>
            <a:ext cx="7315199" cy="707886"/>
          </a:xfrm>
          <a:prstGeom prst="rect">
            <a:avLst/>
          </a:prstGeom>
        </p:spPr>
        <p:txBody>
          <a:bodyPr wrap="square">
            <a:spAutoFit/>
          </a:bodyPr>
          <a:lstStyle/>
          <a:p>
            <a:pPr algn="ctr"/>
            <a:r>
              <a:rPr lang="en-US" sz="1600" dirty="0">
                <a:solidFill>
                  <a:srgbClr val="00325C"/>
                </a:solidFill>
                <a:latin typeface="Century Gothic" panose="020B0502020202020204" pitchFamily="34" charset="0"/>
              </a:rPr>
              <a:t>Connie White, Broker</a:t>
            </a:r>
          </a:p>
          <a:p>
            <a:pPr algn="ctr"/>
            <a:r>
              <a:rPr lang="en-US" sz="1200" dirty="0">
                <a:solidFill>
                  <a:srgbClr val="00325C"/>
                </a:solidFill>
                <a:latin typeface="Century Gothic" panose="020B0502020202020204" pitchFamily="34" charset="0"/>
              </a:rPr>
              <a:t>843-532-3356</a:t>
            </a:r>
          </a:p>
          <a:p>
            <a:pPr algn="ctr"/>
            <a:r>
              <a:rPr lang="en-US" sz="1200" dirty="0">
                <a:solidFill>
                  <a:srgbClr val="00325C"/>
                </a:solidFill>
                <a:latin typeface="Century Gothic" panose="020B0502020202020204" pitchFamily="34" charset="0"/>
              </a:rPr>
              <a:t>conniesyouragent@gmail.com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Century Gothic" panose="020B0502020202020204" pitchFamily="34" charset="0"/>
              </a:rPr>
              <a:t>Charleston Homes · 597 Old Mt. Holly Road · Suite 301 · Goose Creek, SC 29445</a:t>
            </a:r>
          </a:p>
        </p:txBody>
      </p:sp>
      <p:sp>
        <p:nvSpPr>
          <p:cNvPr id="23" name="Rectangle 22"/>
          <p:cNvSpPr/>
          <p:nvPr/>
        </p:nvSpPr>
        <p:spPr>
          <a:xfrm>
            <a:off x="0" y="0"/>
            <a:ext cx="7315200" cy="646331"/>
          </a:xfrm>
          <a:prstGeom prst="rect">
            <a:avLst/>
          </a:prstGeom>
          <a:noFill/>
        </p:spPr>
        <p:txBody>
          <a:bodyPr wrap="square">
            <a:spAutoFit/>
          </a:bodyPr>
          <a:lstStyle/>
          <a:p>
            <a:r>
              <a:rPr lang="en-US" sz="3600" b="1" dirty="0">
                <a:ln w="3175">
                  <a:noFill/>
                </a:ln>
                <a:solidFill>
                  <a:schemeClr val="tx2"/>
                </a:solidFill>
                <a:latin typeface="Freestyle Script" panose="030804020302050B0404" pitchFamily="66" charset="0"/>
              </a:rPr>
              <a:t>Welcome Home To Myers Mill</a:t>
            </a:r>
          </a:p>
        </p:txBody>
      </p:sp>
      <p:sp>
        <p:nvSpPr>
          <p:cNvPr id="2" name="Title 1"/>
          <p:cNvSpPr>
            <a:spLocks noGrp="1"/>
          </p:cNvSpPr>
          <p:nvPr>
            <p:ph type="ctrTitle"/>
          </p:nvPr>
        </p:nvSpPr>
        <p:spPr>
          <a:xfrm>
            <a:off x="1905000" y="4941351"/>
            <a:ext cx="5402260" cy="1424684"/>
          </a:xfrm>
        </p:spPr>
        <p:txBody>
          <a:bodyPr anchor="ctr">
            <a:noAutofit/>
            <a:scene3d>
              <a:camera prst="orthographicFront"/>
              <a:lightRig rig="soft" dir="t">
                <a:rot lat="0" lon="0" rev="17220000"/>
              </a:lightRig>
            </a:scene3d>
            <a:sp3d prstMaterial="softEdge"/>
          </a:bodyPr>
          <a:lstStyle/>
          <a:p>
            <a:r>
              <a:rPr lang="en-US" sz="2800" b="0" cap="none" dirty="0">
                <a:ln w="10541" cmpd="sng">
                  <a:noFill/>
                  <a:prstDash val="solid"/>
                </a:ln>
                <a:solidFill>
                  <a:schemeClr val="tx2"/>
                </a:solidFill>
                <a:effectLst/>
                <a:latin typeface="Century Gothic" panose="020B0502020202020204" pitchFamily="34" charset="0"/>
              </a:rPr>
              <a:t>1207 Cosmos Road</a:t>
            </a:r>
            <a:br>
              <a:rPr lang="en-US" sz="2800" b="0" cap="none" dirty="0">
                <a:ln w="10541" cmpd="sng">
                  <a:noFill/>
                  <a:prstDash val="solid"/>
                </a:ln>
                <a:solidFill>
                  <a:schemeClr val="tx2"/>
                </a:solidFill>
                <a:effectLst/>
                <a:latin typeface="Century Gothic" panose="020B0502020202020204" pitchFamily="34" charset="0"/>
              </a:rPr>
            </a:br>
            <a:r>
              <a:rPr lang="nn-NO" sz="1800" b="0" cap="none" dirty="0">
                <a:ln w="10541" cmpd="sng">
                  <a:noFill/>
                  <a:prstDash val="solid"/>
                </a:ln>
                <a:solidFill>
                  <a:schemeClr val="tx2"/>
                </a:solidFill>
                <a:effectLst/>
                <a:latin typeface="Century Gothic" panose="020B0502020202020204" pitchFamily="34" charset="0"/>
              </a:rPr>
              <a:t>Myers Mill :: Summerville, SC 29483</a:t>
            </a:r>
            <a:br>
              <a:rPr lang="nn-NO" sz="1800" b="0" cap="none" dirty="0">
                <a:ln w="10541" cmpd="sng">
                  <a:noFill/>
                  <a:prstDash val="solid"/>
                </a:ln>
                <a:solidFill>
                  <a:schemeClr val="tx2"/>
                </a:solidFill>
                <a:effectLst/>
                <a:latin typeface="Century Gothic" panose="020B0502020202020204" pitchFamily="34" charset="0"/>
              </a:rPr>
            </a:br>
            <a:r>
              <a:rPr lang="nn-NO" sz="1800" b="0" cap="none" dirty="0">
                <a:ln w="10541" cmpd="sng">
                  <a:noFill/>
                  <a:prstDash val="solid"/>
                </a:ln>
                <a:solidFill>
                  <a:schemeClr val="tx2"/>
                </a:solidFill>
                <a:effectLst/>
                <a:latin typeface="Century Gothic" panose="020B0502020202020204" pitchFamily="34" charset="0"/>
              </a:rPr>
              <a:t>MLS# 18020181 :: $285,000</a:t>
            </a:r>
            <a:br>
              <a:rPr lang="nn-NO" sz="1800" b="0" cap="none" dirty="0">
                <a:ln w="10541" cmpd="sng">
                  <a:noFill/>
                  <a:prstDash val="solid"/>
                </a:ln>
                <a:solidFill>
                  <a:schemeClr val="tx2"/>
                </a:solidFill>
                <a:effectLst/>
                <a:latin typeface="Century Gothic" panose="020B0502020202020204" pitchFamily="34" charset="0"/>
              </a:rPr>
            </a:br>
            <a:r>
              <a:rPr lang="en-US" sz="1800" b="0" cap="none" dirty="0">
                <a:ln w="10541" cmpd="sng">
                  <a:noFill/>
                  <a:prstDash val="solid"/>
                </a:ln>
                <a:solidFill>
                  <a:schemeClr val="tx2"/>
                </a:solidFill>
                <a:effectLst/>
                <a:latin typeface="Century Gothic" panose="020B0502020202020204" pitchFamily="34" charset="0"/>
              </a:rPr>
              <a:t>4 Bed / 2½ Bath</a:t>
            </a:r>
            <a:endParaRPr lang="en-US" sz="1200" b="0" cap="none" dirty="0">
              <a:ln w="10541" cmpd="sng">
                <a:noFill/>
                <a:prstDash val="solid"/>
              </a:ln>
              <a:solidFill>
                <a:schemeClr val="tx2"/>
              </a:solidFill>
              <a:effectLst/>
              <a:latin typeface="Century Gothic" panose="020B0502020202020204" pitchFamily="34" charset="0"/>
            </a:endParaRPr>
          </a:p>
        </p:txBody>
      </p:sp>
      <p:sp>
        <p:nvSpPr>
          <p:cNvPr id="5" name="Diagonal Stripe 4"/>
          <p:cNvSpPr/>
          <p:nvPr/>
        </p:nvSpPr>
        <p:spPr>
          <a:xfrm rot="10800000">
            <a:off x="7543800" y="2743200"/>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43472">
            <a:off x="7892034" y="3637785"/>
            <a:ext cx="1548950" cy="400110"/>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2.67 Acres!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46" y="6362926"/>
            <a:ext cx="1827110" cy="1214139"/>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79" y="7721809"/>
            <a:ext cx="1826442" cy="1213697"/>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546" y="5004745"/>
            <a:ext cx="1825274" cy="1213436"/>
          </a:xfrm>
          <a:prstGeom prst="rect">
            <a:avLst/>
          </a:prstGeom>
          <a:ln>
            <a:noFill/>
          </a:ln>
        </p:spPr>
      </p:pic>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821" y="9230337"/>
            <a:ext cx="849342" cy="643440"/>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43650" y="9401788"/>
            <a:ext cx="850392" cy="346627"/>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378</TotalTime>
  <Words>179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Freestyle Script</vt:lpstr>
      <vt:lpstr>Lucida Sans</vt:lpstr>
      <vt:lpstr>Trebuchet MS</vt:lpstr>
      <vt:lpstr>Wingdings</vt:lpstr>
      <vt:lpstr>Wingdings 2</vt:lpstr>
      <vt:lpstr>Wingdings 3</vt:lpstr>
      <vt:lpstr>Apex</vt:lpstr>
      <vt:lpstr>1207 Cosmos Road Myers Mill :: Summerville, SC 29483 MLS# 18020181 :: $285,000 4 Bed / 2½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2018-07-19T18:42:50Z</dcterms:modified>
</cp:coreProperties>
</file>