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7491266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75" y="72570"/>
            <a:ext cx="5795310" cy="3868914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7165" y="8793246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Marion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Mobile - (843) 442-4404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165" y="97507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Charleston Property Brokers | 151 St. Philip St. Apt A | Charleston, SC 29403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974" y="5210139"/>
            <a:ext cx="5795312" cy="344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Spacious home in small, friendly neighborhood with central play area, perfect for families!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Great mix of formal and informal spaces, including large, light-filled living room with built ins, dining room, and an open flow between kitchen and family room. Large master with private porch, upstairs laundry, and fenced in backyard.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House is eligible for fiber optic internet for your home office! Zoned for Harborview Elementary too!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" y="8793246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974" y="4039237"/>
            <a:ext cx="5795312" cy="1073150"/>
          </a:xfrm>
          <a:prstGeom prst="rect">
            <a:avLst/>
          </a:prstGeom>
          <a:noFill/>
          <a:ln w="57150" cmpd="thinThick" algn="ctr">
            <a:solidFill>
              <a:srgbClr val="FFF5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1207 Hepburn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Westfield Place ~ Charleston, SC 29412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MLS# 18004559 ~ $479,000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7463" y="634385"/>
            <a:ext cx="797383" cy="1196074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72572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130902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487" y="4304897"/>
            <a:ext cx="806946" cy="12104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2545470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3781919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8727713"/>
            <a:ext cx="1737360" cy="13030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501836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324" y="7371670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625481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124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2017-03-02T13:08:22Z</dcterms:created>
  <dcterms:modified xsi:type="dcterms:W3CDTF">2018-03-17T14:42:20Z</dcterms:modified>
</cp:coreProperties>
</file>