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7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00200" y="2285999"/>
            <a:ext cx="4572000" cy="305223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609600"/>
            <a:ext cx="7774782" cy="1461570"/>
          </a:xfrm>
          <a:effectLst>
            <a:innerShdw blurRad="63500" dist="50800">
              <a:prstClr val="black">
                <a:alpha val="75000"/>
              </a:prstClr>
            </a:innerShdw>
          </a:effectLst>
        </p:spPr>
        <p:txBody>
          <a:bodyPr anchor="ctr">
            <a:noAutofit/>
          </a:bodyPr>
          <a:lstStyle/>
          <a:p>
            <a:r>
              <a:rPr lang="en-US" sz="4400" b="1" dirty="0">
                <a:solidFill>
                  <a:srgbClr val="C00000"/>
                </a:solidFill>
                <a:effectLst>
                  <a:innerShdw blurRad="63500" dist="50800" dir="16200000">
                    <a:prstClr val="black">
                      <a:alpha val="75000"/>
                    </a:prstClr>
                  </a:innerShdw>
                </a:effectLst>
                <a:latin typeface="Freestyle Script" panose="030804020302050B0404" pitchFamily="66" charset="0"/>
              </a:rPr>
              <a:t>New listing in Legend Oaks Plantation!! </a:t>
            </a:r>
            <a:endParaRPr lang="en-US" sz="54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3" name="Subtitle 2"/>
          <p:cNvSpPr>
            <a:spLocks noGrp="1"/>
          </p:cNvSpPr>
          <p:nvPr>
            <p:ph type="subTitle" idx="1"/>
          </p:nvPr>
        </p:nvSpPr>
        <p:spPr>
          <a:xfrm>
            <a:off x="1435005" y="5338239"/>
            <a:ext cx="4903517" cy="3503662"/>
          </a:xfrm>
        </p:spPr>
        <p:txBody>
          <a:bodyPr anchor="ctr">
            <a:noAutofit/>
          </a:bodyPr>
          <a:lstStyle/>
          <a:p>
            <a:r>
              <a:rPr lang="en-US" sz="1200" dirty="0">
                <a:solidFill>
                  <a:schemeClr val="bg2">
                    <a:lumMod val="50000"/>
                  </a:schemeClr>
                </a:solidFill>
                <a:latin typeface="Lucida Sans" panose="020B0602030504020204" pitchFamily="34" charset="0"/>
              </a:rPr>
              <a:t>Legend Oaks Plantation! 4 bedroom, 2.5 bath, John Wieland built, cement plank w/brick front, trees in the yard, </a:t>
            </a:r>
            <a:r>
              <a:rPr lang="en-US" sz="1200">
                <a:solidFill>
                  <a:schemeClr val="bg2">
                    <a:lumMod val="50000"/>
                  </a:schemeClr>
                </a:solidFill>
                <a:latin typeface="Lucida Sans" panose="020B0602030504020204" pitchFamily="34" charset="0"/>
              </a:rPr>
              <a:t>under $275,000</a:t>
            </a:r>
            <a:r>
              <a:rPr lang="en-US" sz="1200" dirty="0">
                <a:solidFill>
                  <a:schemeClr val="bg2">
                    <a:lumMod val="50000"/>
                  </a:schemeClr>
                </a:solidFill>
                <a:latin typeface="Lucida Sans" panose="020B0602030504020204" pitchFamily="34" charset="0"/>
              </a:rPr>
              <a:t>, what a find! Palm trees and magnolia in front. </a:t>
            </a:r>
            <a:r>
              <a:rPr lang="en-US" sz="1200" dirty="0" err="1">
                <a:solidFill>
                  <a:schemeClr val="bg2">
                    <a:lumMod val="50000"/>
                  </a:schemeClr>
                </a:solidFill>
                <a:latin typeface="Lucida Sans" panose="020B0602030504020204" pitchFamily="34" charset="0"/>
              </a:rPr>
              <a:t>Tankless</a:t>
            </a:r>
            <a:r>
              <a:rPr lang="en-US" sz="1200" dirty="0">
                <a:solidFill>
                  <a:schemeClr val="bg2">
                    <a:lumMod val="50000"/>
                  </a:schemeClr>
                </a:solidFill>
                <a:latin typeface="Lucida Sans" panose="020B0602030504020204" pitchFamily="34" charset="0"/>
              </a:rPr>
              <a:t> hot water. Semi private backyard. New roof. Front porch welcomes you to enjoy a glass of sweet tea. Enter to spacious foyer with office to the right and formal dining to the left. Kitchen is open to the family room and has eat-in space as well. Pantry and half bath are located off kitchen. Large screened porch is off family room to extend your entertaining area. Backyard has trees and bushes and feels very private. Upstairs find all the bedrooms. Master is really big, with his and her closets, separate shower and garden tub, dual sinks, water closet: great space! Two secondary bedrooms are spacious, one with large walk in closet. Fourth bedroom, is also the bonus room, has a closet. Laundry is conveniently located upstairs. Legend Oaks is in the Dorchester II schools, including the Palmetto's Finest award winning Beech Hill Elementary and Ashley Ridge high school. Call to view this beautiful home today!</a:t>
            </a:r>
            <a:endParaRPr lang="en-US" sz="12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1208 Out Of Bounds Drive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Legend Oaks Plantation ~ Summerville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16024434 ~ $272,500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Loparo, ABR</a:t>
              </a:r>
              <a:br>
                <a:rPr lang="en-US" sz="1400" dirty="0">
                  <a:latin typeface="Lucida Sans" panose="020B0602030504020204" pitchFamily="34" charset="0"/>
                </a:rPr>
              </a:br>
              <a:r>
                <a:rPr lang="en-US" sz="1100" dirty="0">
                  <a:latin typeface="Lucida Sans" panose="020B0602030504020204" pitchFamily="34" charset="0"/>
                </a:rPr>
                <a:t>laurieloparo@gmail.com</a:t>
              </a:r>
            </a:p>
            <a:p>
              <a:pPr algn="ctr"/>
              <a:r>
                <a:rPr lang="en-US" sz="1100" dirty="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442-1290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284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New listing in Legend Oaks Plantation!!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2016-09-20T12:39:51Z</dcterms:modified>
</cp:coreProperties>
</file>