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308D2A6-3F83-4A7B-AF6E-A14CBF06CD06}" type="datetimeFigureOut">
              <a:rPr lang="en-US" smtClean="0"/>
              <a:t>1/18/2019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2597675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08D2A6-3F83-4A7B-AF6E-A14CBF06CD06}" type="datetimeFigureOut">
              <a:rPr lang="en-US" smtClean="0"/>
              <a:t>1/18/2019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1830329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08D2A6-3F83-4A7B-AF6E-A14CBF06CD06}" type="datetimeFigureOut">
              <a:rPr lang="en-US" smtClean="0"/>
              <a:t>1/18/2019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10338880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08D2A6-3F83-4A7B-AF6E-A14CBF06CD06}" type="datetimeFigureOut">
              <a:rPr lang="en-US" smtClean="0"/>
              <a:t>1/18/2019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9867697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308D2A6-3F83-4A7B-AF6E-A14CBF06CD06}" type="datetimeFigureOut">
              <a:rPr lang="en-US" smtClean="0"/>
              <a:t>1/18/2019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1919440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308D2A6-3F83-4A7B-AF6E-A14CBF06CD06}" type="datetimeFigureOut">
              <a:rPr lang="en-US" smtClean="0"/>
              <a:t>1/18/2019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2916614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308D2A6-3F83-4A7B-AF6E-A14CBF06CD06}" type="datetimeFigureOut">
              <a:rPr lang="en-US" smtClean="0"/>
              <a:t>1/18/2019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14980560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308D2A6-3F83-4A7B-AF6E-A14CBF06CD06}" type="datetimeFigureOut">
              <a:rPr lang="en-US" smtClean="0"/>
              <a:t>1/18/2019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1731057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08D2A6-3F83-4A7B-AF6E-A14CBF06CD06}" type="datetimeFigureOut">
              <a:rPr lang="en-US" smtClean="0"/>
              <a:t>1/18/2019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22797058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6308D2A6-3F83-4A7B-AF6E-A14CBF06CD06}" type="datetimeFigureOut">
              <a:rPr lang="en-US" smtClean="0"/>
              <a:t>1/18/2019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36584828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6308D2A6-3F83-4A7B-AF6E-A14CBF06CD06}" type="datetimeFigureOut">
              <a:rPr lang="en-US" smtClean="0"/>
              <a:t>1/18/2019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747684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6308D2A6-3F83-4A7B-AF6E-A14CBF06CD06}" type="datetimeFigureOut">
              <a:rPr lang="en-US" smtClean="0"/>
              <a:t>1/18/2019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1A9A3BB8-39AD-4FBB-81BC-2BBE20B13343}" type="slidenum">
              <a:rPr lang="en-US" smtClean="0"/>
              <a:t>‹#›</a:t>
            </a:fld>
            <a:endParaRPr lang="en-US"/>
          </a:p>
        </p:txBody>
      </p:sp>
    </p:spTree>
    <p:extLst>
      <p:ext uri="{BB962C8B-B14F-4D97-AF65-F5344CB8AC3E}">
        <p14:creationId xmlns:p14="http://schemas.microsoft.com/office/powerpoint/2010/main" val="421596570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1.jpg"/><Relationship Id="rId3" Type="http://schemas.openxmlformats.org/officeDocument/2006/relationships/image" Target="../media/image1.jpg"/><Relationship Id="rId7" Type="http://schemas.openxmlformats.org/officeDocument/2006/relationships/image" Target="../media/image5.jpg"/><Relationship Id="rId12" Type="http://schemas.openxmlformats.org/officeDocument/2006/relationships/image" Target="../media/image10.jpg"/><Relationship Id="rId2" Type="http://schemas.openxmlformats.org/officeDocument/2006/relationships/hyperlink" Target="mailto:Randy@RandyEHomes.com" TargetMode="External"/><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image" Target="../media/image3.jpg"/><Relationship Id="rId10" Type="http://schemas.openxmlformats.org/officeDocument/2006/relationships/image" Target="../media/image8.jpg"/><Relationship Id="rId4" Type="http://schemas.openxmlformats.org/officeDocument/2006/relationships/image" Target="../media/image2.jpg"/><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7772400" cy="532903"/>
          </a:xfrm>
          <a:prstGeom prst="rect">
            <a:avLst/>
          </a:prstGeom>
        </p:spPr>
        <p:txBody>
          <a:bodyPr wrap="square">
            <a:spAutoFit/>
          </a:bodyPr>
          <a:lstStyle/>
          <a:p>
            <a:pPr algn="ctr">
              <a:lnSpc>
                <a:spcPct val="107000"/>
              </a:lnSpc>
              <a:spcAft>
                <a:spcPts val="800"/>
              </a:spcAft>
            </a:pPr>
            <a:r>
              <a:rPr lang="en-US" sz="2800" b="1" i="1" dirty="0">
                <a:solidFill>
                  <a:srgbClr val="FF0000"/>
                </a:solidFill>
                <a:latin typeface="Calibri" panose="020F0502020204030204" pitchFamily="34" charset="0"/>
                <a:ea typeface="Calibri" panose="020F0502020204030204" pitchFamily="34" charset="0"/>
                <a:cs typeface="Times New Roman" panose="02020603050405020304" pitchFamily="18" charset="0"/>
              </a:rPr>
              <a:t>New Listing in Legend Oaks Plantation</a:t>
            </a:r>
          </a:p>
        </p:txBody>
      </p:sp>
      <p:sp>
        <p:nvSpPr>
          <p:cNvPr id="8" name="Rectangle 7"/>
          <p:cNvSpPr/>
          <p:nvPr/>
        </p:nvSpPr>
        <p:spPr>
          <a:xfrm>
            <a:off x="0" y="9307740"/>
            <a:ext cx="7772400" cy="718145"/>
          </a:xfrm>
          <a:prstGeom prst="rect">
            <a:avLst/>
          </a:prstGeom>
        </p:spPr>
        <p:txBody>
          <a:bodyPr wrap="square">
            <a:spAutoFit/>
          </a:bodyPr>
          <a:lstStyle/>
          <a:p>
            <a:pPr algn="ctr">
              <a:spcAft>
                <a:spcPts val="800"/>
              </a:spcAft>
            </a:pPr>
            <a:r>
              <a:rPr lang="en-US" b="1" dirty="0"/>
              <a:t>Randy Espeseth</a:t>
            </a:r>
          </a:p>
          <a:p>
            <a:pPr algn="ctr">
              <a:spcAft>
                <a:spcPts val="800"/>
              </a:spcAft>
            </a:pPr>
            <a:r>
              <a:rPr lang="en-US" sz="1600" dirty="0"/>
              <a:t>843-743-1025 | </a:t>
            </a:r>
            <a:r>
              <a:rPr lang="en-US" sz="1600" dirty="0">
                <a:hlinkClick r:id="rId2"/>
              </a:rPr>
              <a:t>Randy@RandyEHomes.com</a:t>
            </a:r>
            <a:r>
              <a:rPr lang="en-US" sz="1600" dirty="0"/>
              <a:t> | Carolina Elite Real Estate</a:t>
            </a:r>
          </a:p>
        </p:txBody>
      </p:sp>
      <p:sp>
        <p:nvSpPr>
          <p:cNvPr id="9" name="Rectangle 8"/>
          <p:cNvSpPr/>
          <p:nvPr/>
        </p:nvSpPr>
        <p:spPr>
          <a:xfrm>
            <a:off x="0" y="5683898"/>
            <a:ext cx="7772400" cy="2385140"/>
          </a:xfrm>
          <a:prstGeom prst="rect">
            <a:avLst/>
          </a:prstGeom>
        </p:spPr>
        <p:txBody>
          <a:bodyPr wrap="square">
            <a:spAutoFit/>
          </a:bodyPr>
          <a:lstStyle/>
          <a:p>
            <a:pPr algn="ctr">
              <a:lnSpc>
                <a:spcPct val="107000"/>
              </a:lnSpc>
              <a:spcAft>
                <a:spcPts val="800"/>
              </a:spcAft>
            </a:pPr>
            <a:r>
              <a:rPr lang="en-US" sz="1400" dirty="0">
                <a:solidFill>
                  <a:srgbClr val="000000"/>
                </a:solidFill>
                <a:latin typeface="Verdana" panose="020B0604030504040204" pitchFamily="34" charset="0"/>
                <a:ea typeface="Calibri" panose="020F0502020204030204" pitchFamily="34" charset="0"/>
                <a:cs typeface="Times New Roman" panose="02020603050405020304" pitchFamily="18" charset="0"/>
              </a:rPr>
              <a:t>You’ll LOVE this stunning </a:t>
            </a:r>
            <a:r>
              <a:rPr lang="en-US" sz="1400" dirty="0" err="1">
                <a:solidFill>
                  <a:srgbClr val="000000"/>
                </a:solidFill>
                <a:latin typeface="Verdana" panose="020B0604030504040204" pitchFamily="34" charset="0"/>
                <a:ea typeface="Calibri" panose="020F0502020204030204" pitchFamily="34" charset="0"/>
                <a:cs typeface="Times New Roman" panose="02020603050405020304" pitchFamily="18" charset="0"/>
              </a:rPr>
              <a:t>Saussy</a:t>
            </a:r>
            <a:r>
              <a:rPr lang="en-US" sz="1400" dirty="0">
                <a:solidFill>
                  <a:srgbClr val="000000"/>
                </a:solidFill>
                <a:latin typeface="Verdana" panose="020B0604030504040204" pitchFamily="34" charset="0"/>
                <a:ea typeface="Calibri" panose="020F0502020204030204" pitchFamily="34" charset="0"/>
                <a:cs typeface="Times New Roman" panose="02020603050405020304" pitchFamily="18" charset="0"/>
              </a:rPr>
              <a:t> Burbank Executive Home with lots of Custom Features on a large .32 acre lot backing to trees!  The home features a Full Front Porch, 10’ ceilings, formal living and dining, and a huge vaulted-ceiling family room where you can cuddle up to a cozy fireplace with a good book.  There are beautiful Hardwoods throughout much of the first floor.  Living is easy with an open floor plan, which includes a lovely Sunroom off the eat-in-kitchen, leading to a large deck and red paver patio.  New Roof in August 2018, and new HVAC on main floor in 2017.  Tankless water heater, and separate gas heat and electric cooling make for efficient and cost-effective utilities.  This Home is only available to the first Buyer who acts NOW!!!</a:t>
            </a:r>
            <a:endParaRPr lang="en-US" sz="140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85950" y="664750"/>
            <a:ext cx="4000500" cy="3000375"/>
          </a:xfrm>
          <a:prstGeom prst="rect">
            <a:avLst/>
          </a:prstGeom>
        </p:spPr>
      </p:pic>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1770" y="4604483"/>
            <a:ext cx="1219200" cy="914400"/>
          </a:xfrm>
          <a:prstGeom prst="rect">
            <a:avLst/>
          </a:prstGeom>
        </p:spPr>
      </p:pic>
      <p:pic>
        <p:nvPicPr>
          <p:cNvPr id="12" name="Picture 1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577519" y="4604483"/>
            <a:ext cx="1219200" cy="914400"/>
          </a:xfrm>
          <a:prstGeom prst="rect">
            <a:avLst/>
          </a:prstGeom>
        </p:spPr>
      </p:pic>
      <p:pic>
        <p:nvPicPr>
          <p:cNvPr id="13" name="Picture 12"/>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063268" y="4604483"/>
            <a:ext cx="1219200" cy="914400"/>
          </a:xfrm>
          <a:prstGeom prst="rect">
            <a:avLst/>
          </a:prstGeom>
        </p:spPr>
      </p:pic>
      <p:pic>
        <p:nvPicPr>
          <p:cNvPr id="14" name="Picture 13"/>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549017" y="4604483"/>
            <a:ext cx="1219200" cy="914400"/>
          </a:xfrm>
          <a:prstGeom prst="rect">
            <a:avLst/>
          </a:prstGeom>
        </p:spPr>
      </p:pic>
      <p:pic>
        <p:nvPicPr>
          <p:cNvPr id="15" name="Picture 1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034768" y="4604483"/>
            <a:ext cx="1624965" cy="914400"/>
          </a:xfrm>
          <a:prstGeom prst="rect">
            <a:avLst/>
          </a:prstGeom>
        </p:spPr>
      </p:pic>
      <p:pic>
        <p:nvPicPr>
          <p:cNvPr id="16" name="Picture 15"/>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91770" y="8234054"/>
            <a:ext cx="1377316" cy="914400"/>
          </a:xfrm>
          <a:prstGeom prst="rect">
            <a:avLst/>
          </a:prstGeom>
        </p:spPr>
      </p:pic>
      <p:pic>
        <p:nvPicPr>
          <p:cNvPr id="17" name="Picture 16"/>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962807" y="8234054"/>
            <a:ext cx="1219200" cy="914400"/>
          </a:xfrm>
          <a:prstGeom prst="rect">
            <a:avLst/>
          </a:prstGeom>
        </p:spPr>
      </p:pic>
      <p:pic>
        <p:nvPicPr>
          <p:cNvPr id="18" name="Picture 17"/>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3675728" y="8234054"/>
            <a:ext cx="685800" cy="914400"/>
          </a:xfrm>
          <a:prstGeom prst="rect">
            <a:avLst/>
          </a:prstGeom>
        </p:spPr>
      </p:pic>
      <p:pic>
        <p:nvPicPr>
          <p:cNvPr id="19" name="Picture 18"/>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4855248" y="8234054"/>
            <a:ext cx="685800" cy="914400"/>
          </a:xfrm>
          <a:prstGeom prst="rect">
            <a:avLst/>
          </a:prstGeom>
        </p:spPr>
      </p:pic>
      <p:pic>
        <p:nvPicPr>
          <p:cNvPr id="20" name="Picture 19"/>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6034768" y="8234054"/>
            <a:ext cx="1626872" cy="914400"/>
          </a:xfrm>
          <a:prstGeom prst="rect">
            <a:avLst/>
          </a:prstGeom>
        </p:spPr>
      </p:pic>
      <p:sp>
        <p:nvSpPr>
          <p:cNvPr id="21" name="Rectangle 20"/>
          <p:cNvSpPr/>
          <p:nvPr/>
        </p:nvSpPr>
        <p:spPr>
          <a:xfrm>
            <a:off x="0" y="3750083"/>
            <a:ext cx="7772400" cy="769441"/>
          </a:xfrm>
          <a:prstGeom prst="rect">
            <a:avLst/>
          </a:prstGeom>
        </p:spPr>
        <p:txBody>
          <a:bodyPr wrap="square">
            <a:spAutoFit/>
          </a:bodyPr>
          <a:lstStyle/>
          <a:p>
            <a:pPr algn="ctr">
              <a:spcAft>
                <a:spcPts val="800"/>
              </a:spcAft>
            </a:pPr>
            <a:r>
              <a:rPr lang="en-US" sz="2400" b="1" dirty="0">
                <a:latin typeface="Calibri" panose="020F0502020204030204" pitchFamily="34" charset="0"/>
                <a:ea typeface="Calibri" panose="020F0502020204030204" pitchFamily="34" charset="0"/>
                <a:cs typeface="Times New Roman" panose="02020603050405020304" pitchFamily="18" charset="0"/>
              </a:rPr>
              <a:t>120 Blackwater Drive</a:t>
            </a:r>
            <a:br>
              <a:rPr lang="en-US" sz="2000" dirty="0">
                <a:latin typeface="Calibri" panose="020F0502020204030204" pitchFamily="34" charset="0"/>
                <a:ea typeface="Calibri" panose="020F0502020204030204" pitchFamily="34" charset="0"/>
                <a:cs typeface="Times New Roman" panose="02020603050405020304" pitchFamily="18" charset="0"/>
              </a:rPr>
            </a:br>
            <a:r>
              <a:rPr lang="en-US" sz="2000" dirty="0">
                <a:latin typeface="Calibri" panose="020F0502020204030204" pitchFamily="34" charset="0"/>
                <a:ea typeface="Calibri" panose="020F0502020204030204" pitchFamily="34" charset="0"/>
                <a:cs typeface="Times New Roman" panose="02020603050405020304" pitchFamily="18" charset="0"/>
              </a:rPr>
              <a:t>Summerville, SC 29485 ~ MLS# 19001601 ~ $359,000</a:t>
            </a:r>
            <a:endParaRPr lang="en-US" dirty="0"/>
          </a:p>
        </p:txBody>
      </p:sp>
    </p:spTree>
    <p:extLst>
      <p:ext uri="{BB962C8B-B14F-4D97-AF65-F5344CB8AC3E}">
        <p14:creationId xmlns:p14="http://schemas.microsoft.com/office/powerpoint/2010/main" val="117097148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67</TotalTime>
  <Words>169</Words>
  <Application>Microsoft Office PowerPoint</Application>
  <PresentationFormat>Custom</PresentationFormat>
  <Paragraphs>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Verdana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13</cp:revision>
  <dcterms:created xsi:type="dcterms:W3CDTF">2017-08-07T16:49:04Z</dcterms:created>
  <dcterms:modified xsi:type="dcterms:W3CDTF">2019-01-18T21:27:03Z</dcterms:modified>
</cp:coreProperties>
</file>