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4/12/2016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g"/><Relationship Id="rId10" Type="http://schemas.openxmlformats.org/officeDocument/2006/relationships/image" Target="../media/image10.jpeg"/><Relationship Id="rId4" Type="http://schemas.openxmlformats.org/officeDocument/2006/relationships/image" Target="../media/image4.pn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97" y="15240"/>
            <a:ext cx="7752080" cy="670560"/>
          </a:xfrm>
        </p:spPr>
        <p:txBody>
          <a:bodyPr>
            <a:noAutofit/>
          </a:bodyPr>
          <a:lstStyle/>
          <a:p>
            <a:r>
              <a:rPr lang="en-US" sz="2800" b="1" i="1" dirty="0">
                <a:ln>
                  <a:solidFill>
                    <a:schemeClr val="tx1"/>
                  </a:solidFill>
                </a:ln>
                <a:solidFill>
                  <a:srgbClr val="FF0000"/>
                </a:solidFill>
                <a:effectLst>
                  <a:outerShdw blurRad="50800" dist="38100" dir="5400000" algn="t" rotWithShape="0">
                    <a:schemeClr val="bg1"/>
                  </a:outerShdw>
                </a:effectLst>
                <a:latin typeface="Goudy Old Style" panose="02020502050305020303" pitchFamily="18" charset="0"/>
              </a:rPr>
              <a:t>Beautiful Single-Story in Legend Oaks Plantation!</a:t>
            </a:r>
          </a:p>
        </p:txBody>
      </p:sp>
      <p:sp>
        <p:nvSpPr>
          <p:cNvPr id="3" name="Subtitle 2"/>
          <p:cNvSpPr>
            <a:spLocks noGrp="1"/>
          </p:cNvSpPr>
          <p:nvPr>
            <p:ph type="subTitle" idx="1"/>
          </p:nvPr>
        </p:nvSpPr>
        <p:spPr>
          <a:xfrm>
            <a:off x="-4763" y="5414835"/>
            <a:ext cx="7772400" cy="2285644"/>
          </a:xfrm>
        </p:spPr>
        <p:txBody>
          <a:bodyPr anchor="ctr">
            <a:noAutofit/>
          </a:bodyPr>
          <a:lstStyle/>
          <a:p>
            <a:r>
              <a:rPr lang="en-US" sz="1400" dirty="0">
                <a:solidFill>
                  <a:schemeClr val="tx2">
                    <a:lumMod val="10000"/>
                  </a:schemeClr>
                </a:solidFill>
                <a:latin typeface="Goudy Old Style" panose="02020502050305020303" pitchFamily="18" charset="0"/>
              </a:rPr>
              <a:t>Welcome to Legend Oaks Plantation! This well kept 1-story home features 12 </a:t>
            </a:r>
            <a:r>
              <a:rPr lang="en-US" sz="1400" dirty="0" err="1">
                <a:solidFill>
                  <a:schemeClr val="tx2">
                    <a:lumMod val="10000"/>
                  </a:schemeClr>
                </a:solidFill>
                <a:latin typeface="Goudy Old Style" panose="02020502050305020303" pitchFamily="18" charset="0"/>
              </a:rPr>
              <a:t>ft</a:t>
            </a:r>
            <a:r>
              <a:rPr lang="en-US" sz="1400" dirty="0">
                <a:solidFill>
                  <a:schemeClr val="tx2">
                    <a:lumMod val="10000"/>
                  </a:schemeClr>
                </a:solidFill>
                <a:latin typeface="Goudy Old Style" panose="02020502050305020303" pitchFamily="18" charset="0"/>
              </a:rPr>
              <a:t> ceilings and a spacious, open floor plan. Transom windows illuminate this home with natural light. 2-piece crown molding with chair rail accent the Foyer, Living room and Dining room. Gleaming hardwood floors are present in the Foyer, Dining Room, Living Room and Family Room. The eat-in kitchen is fully equipped with dual wall ovens, stainless appliances, ceramic tile floors, center island tons of 42'' cabinets. This popular split floor plan features a large master suite with sliding glass doors opening to the HUGE screen porch, master bath with dual vanities, separate garden tub and shower, water closet and spacious closet. Two additional bedrooms and full bath are off the main living room. The FROG features built-in bookcases and could be used as a 4th bedroom. Don't miss the private wooded back yard and extra shelving and storage in the 2 car garage. Award winning DD2 Schools, Legend Oaks Clubhouse and Golf Membership available.</a:t>
            </a:r>
          </a:p>
        </p:txBody>
      </p:sp>
      <p:sp>
        <p:nvSpPr>
          <p:cNvPr id="16" name="Rectangle 15"/>
          <p:cNvSpPr/>
          <p:nvPr/>
        </p:nvSpPr>
        <p:spPr>
          <a:xfrm>
            <a:off x="-4763" y="3203233"/>
            <a:ext cx="7772400" cy="923330"/>
          </a:xfrm>
          <a:prstGeom prst="rect">
            <a:avLst/>
          </a:prstGeom>
          <a:noFill/>
        </p:spPr>
        <p:txBody>
          <a:bodyPr wrap="square" anchor="b">
            <a:spAutoFit/>
          </a:bodyPr>
          <a:lstStyle/>
          <a:p>
            <a:pPr algn="ctr"/>
            <a:r>
              <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120 Carolinian </a:t>
            </a:r>
            <a:r>
              <a:rPr lang="en-US" sz="2400" b="1"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Drive</a:t>
            </a:r>
          </a:p>
          <a:p>
            <a:pPr algn="ctr"/>
            <a:endParaRPr lang="en-US" sz="1400" b="1"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a:p>
            <a:pPr algn="ctr"/>
            <a:r>
              <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Legend Oaks Plantation | </a:t>
            </a:r>
            <a:r>
              <a:rPr lang="en-US" sz="1600"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Summerville, SC 29485 </a:t>
            </a:r>
            <a:r>
              <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 MLS# 16001210 | $249,900</a:t>
            </a:r>
          </a:p>
        </p:txBody>
      </p:sp>
      <p:sp>
        <p:nvSpPr>
          <p:cNvPr id="17" name="Rectangle 16"/>
          <p:cNvSpPr/>
          <p:nvPr/>
        </p:nvSpPr>
        <p:spPr>
          <a:xfrm>
            <a:off x="-4763" y="9063335"/>
            <a:ext cx="7772400" cy="923330"/>
          </a:xfrm>
          <a:prstGeom prst="rect">
            <a:avLst/>
          </a:prstGeom>
        </p:spPr>
        <p:txBody>
          <a:bodyPr wrap="square">
            <a:spAutoFit/>
          </a:bodyPr>
          <a:lstStyle/>
          <a:p>
            <a:pPr algn="ctr"/>
            <a:r>
              <a:rPr lang="en-US" sz="1600" b="1" dirty="0" smtClean="0">
                <a:solidFill>
                  <a:schemeClr val="tx2">
                    <a:lumMod val="10000"/>
                  </a:schemeClr>
                </a:solidFill>
                <a:latin typeface="Baskerville Old Face" panose="02020602080505020303" pitchFamily="18" charset="0"/>
              </a:rPr>
              <a:t>Marie Hamilton</a:t>
            </a:r>
          </a:p>
          <a:p>
            <a:pPr algn="ctr"/>
            <a:endParaRPr lang="en-US" sz="1400" b="1" dirty="0">
              <a:solidFill>
                <a:schemeClr val="tx2">
                  <a:lumMod val="10000"/>
                </a:schemeClr>
              </a:solidFill>
              <a:latin typeface="Baskerville Old Face" panose="02020602080505020303" pitchFamily="18" charset="0"/>
            </a:endParaRPr>
          </a:p>
          <a:p>
            <a:pPr algn="ctr"/>
            <a:r>
              <a:rPr lang="en-US" sz="1200" dirty="0" smtClean="0">
                <a:solidFill>
                  <a:schemeClr val="tx2">
                    <a:lumMod val="10000"/>
                  </a:schemeClr>
                </a:solidFill>
                <a:latin typeface="Baskerville Old Face" panose="02020602080505020303" pitchFamily="18" charset="0"/>
              </a:rPr>
              <a:t>Mobile </a:t>
            </a:r>
            <a:r>
              <a:rPr lang="en-US" sz="1200" dirty="0">
                <a:solidFill>
                  <a:schemeClr val="tx2">
                    <a:lumMod val="10000"/>
                  </a:schemeClr>
                </a:solidFill>
                <a:latin typeface="Baskerville Old Face" panose="02020602080505020303" pitchFamily="18" charset="0"/>
              </a:rPr>
              <a:t>- (843) 324-4774</a:t>
            </a:r>
          </a:p>
          <a:p>
            <a:pPr algn="ctr"/>
            <a:r>
              <a:rPr lang="en-US" sz="1200" dirty="0">
                <a:solidFill>
                  <a:schemeClr val="tx2">
                    <a:lumMod val="10000"/>
                  </a:schemeClr>
                </a:solidFill>
                <a:latin typeface="Baskerville Old Face" panose="02020602080505020303" pitchFamily="18" charset="0"/>
              </a:rPr>
              <a:t>mariehamiltonsc@gmail.com</a:t>
            </a:r>
            <a:endParaRPr lang="en-US" sz="1000" dirty="0" smtClean="0">
              <a:solidFill>
                <a:schemeClr val="tx2">
                  <a:lumMod val="10000"/>
                </a:schemeClr>
              </a:solidFill>
              <a:latin typeface="Baskerville Old Face" panose="02020602080505020303"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001000" y="9090500"/>
            <a:ext cx="695200" cy="869000"/>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p:cNvGrpSpPr/>
          <p:nvPr/>
        </p:nvGrpSpPr>
        <p:grpSpPr>
          <a:xfrm>
            <a:off x="50188" y="8991600"/>
            <a:ext cx="1786937" cy="1066800"/>
            <a:chOff x="50188" y="8991600"/>
            <a:chExt cx="1786937" cy="1066800"/>
          </a:xfrm>
        </p:grpSpPr>
        <p:pic>
          <p:nvPicPr>
            <p:cNvPr id="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0188" y="8991600"/>
              <a:ext cx="1786937" cy="38121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5457" y="9412069"/>
              <a:ext cx="1676399" cy="646331"/>
            </a:xfrm>
            <a:prstGeom prst="rect">
              <a:avLst/>
            </a:prstGeom>
          </p:spPr>
          <p:txBody>
            <a:bodyPr wrap="square">
              <a:spAutoFit/>
            </a:bodyPr>
            <a:lstStyle/>
            <a:p>
              <a:pPr algn="ctr"/>
              <a:r>
                <a:rPr lang="en-US" sz="900" dirty="0">
                  <a:solidFill>
                    <a:schemeClr val="tx2">
                      <a:lumMod val="10000"/>
                    </a:schemeClr>
                  </a:solidFill>
                  <a:latin typeface="Baskerville Old Face" panose="02020602080505020303" pitchFamily="18" charset="0"/>
                </a:rPr>
                <a:t>Keller Williams Realty Charleston West Ashley</a:t>
              </a:r>
            </a:p>
            <a:p>
              <a:pPr algn="ctr"/>
              <a:r>
                <a:rPr lang="en-US" sz="900" dirty="0">
                  <a:solidFill>
                    <a:schemeClr val="tx2">
                      <a:lumMod val="10000"/>
                    </a:schemeClr>
                  </a:solidFill>
                  <a:latin typeface="Baskerville Old Face" panose="02020602080505020303" pitchFamily="18" charset="0"/>
                </a:rPr>
                <a:t>1180 Sam </a:t>
              </a:r>
              <a:r>
                <a:rPr lang="en-US" sz="900" dirty="0" err="1">
                  <a:solidFill>
                    <a:schemeClr val="tx2">
                      <a:lumMod val="10000"/>
                    </a:schemeClr>
                  </a:solidFill>
                  <a:latin typeface="Baskerville Old Face" panose="02020602080505020303" pitchFamily="18" charset="0"/>
                </a:rPr>
                <a:t>Rittenberg</a:t>
              </a:r>
              <a:r>
                <a:rPr lang="en-US" sz="900" dirty="0">
                  <a:solidFill>
                    <a:schemeClr val="tx2">
                      <a:lumMod val="10000"/>
                    </a:schemeClr>
                  </a:solidFill>
                  <a:latin typeface="Baskerville Old Face" panose="02020602080505020303" pitchFamily="18" charset="0"/>
                </a:rPr>
                <a:t> </a:t>
              </a:r>
              <a:r>
                <a:rPr lang="en-US" sz="900" dirty="0" err="1">
                  <a:solidFill>
                    <a:schemeClr val="tx2">
                      <a:lumMod val="10000"/>
                    </a:schemeClr>
                  </a:solidFill>
                  <a:latin typeface="Baskerville Old Face" panose="02020602080505020303" pitchFamily="18" charset="0"/>
                </a:rPr>
                <a:t>Ste</a:t>
              </a:r>
              <a:r>
                <a:rPr lang="en-US" sz="900" dirty="0">
                  <a:solidFill>
                    <a:schemeClr val="tx2">
                      <a:lumMod val="10000"/>
                    </a:schemeClr>
                  </a:solidFill>
                  <a:latin typeface="Baskerville Old Face" panose="02020602080505020303" pitchFamily="18" charset="0"/>
                </a:rPr>
                <a:t> 105</a:t>
              </a:r>
            </a:p>
            <a:p>
              <a:pPr algn="ctr"/>
              <a:r>
                <a:rPr lang="en-US" sz="900" dirty="0">
                  <a:solidFill>
                    <a:schemeClr val="tx2">
                      <a:lumMod val="10000"/>
                    </a:schemeClr>
                  </a:solidFill>
                  <a:latin typeface="Baskerville Old Face" panose="02020602080505020303" pitchFamily="18" charset="0"/>
                </a:rPr>
                <a:t>Charleston, SC 29407</a:t>
              </a:r>
            </a:p>
          </p:txBody>
        </p:sp>
      </p:grpSp>
      <p:grpSp>
        <p:nvGrpSpPr>
          <p:cNvPr id="10" name="Group 9"/>
          <p:cNvGrpSpPr/>
          <p:nvPr/>
        </p:nvGrpSpPr>
        <p:grpSpPr>
          <a:xfrm>
            <a:off x="317917" y="757535"/>
            <a:ext cx="7127040" cy="2373777"/>
            <a:chOff x="322680" y="748576"/>
            <a:chExt cx="7127040" cy="2373777"/>
          </a:xfrm>
        </p:grpSpPr>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2680" y="748762"/>
              <a:ext cx="3334920" cy="2373591"/>
            </a:xfrm>
            <a:prstGeom prst="rect">
              <a:avLst/>
            </a:prstGeom>
            <a:ln>
              <a:solidFill>
                <a:schemeClr val="tx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114800" y="748576"/>
              <a:ext cx="3334920" cy="2373777"/>
            </a:xfrm>
            <a:prstGeom prst="rect">
              <a:avLst/>
            </a:prstGeom>
            <a:ln>
              <a:solidFill>
                <a:schemeClr val="tx1"/>
              </a:solidFill>
            </a:ln>
            <a:effectLst>
              <a:outerShdw blurRad="63500" sx="102000" sy="102000" algn="ctr" rotWithShape="0">
                <a:prstClr val="black">
                  <a:alpha val="40000"/>
                </a:prstClr>
              </a:outerShdw>
            </a:effectLst>
          </p:spPr>
        </p:pic>
      </p:grpSp>
      <p:grpSp>
        <p:nvGrpSpPr>
          <p:cNvPr id="11" name="Group 10"/>
          <p:cNvGrpSpPr/>
          <p:nvPr/>
        </p:nvGrpSpPr>
        <p:grpSpPr>
          <a:xfrm>
            <a:off x="70558" y="4198484"/>
            <a:ext cx="7621759" cy="1144430"/>
            <a:chOff x="74441" y="4267200"/>
            <a:chExt cx="7621759" cy="1144430"/>
          </a:xfrm>
        </p:grpSpPr>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4441" y="4267200"/>
              <a:ext cx="1716646" cy="1144430"/>
            </a:xfrm>
            <a:prstGeom prst="rect">
              <a:avLst/>
            </a:prstGeom>
            <a:ln>
              <a:solidFill>
                <a:schemeClr val="tx1"/>
              </a:solidFill>
            </a:ln>
            <a:effectLst>
              <a:outerShdw blurRad="63500" sx="102000" sy="102000" algn="ctr" rotWithShape="0">
                <a:prstClr val="black">
                  <a:alpha val="40000"/>
                </a:prstClr>
              </a:outerShdw>
            </a:effectLst>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042812" y="4267200"/>
              <a:ext cx="1716646" cy="1144430"/>
            </a:xfrm>
            <a:prstGeom prst="rect">
              <a:avLst/>
            </a:prstGeom>
            <a:ln>
              <a:solidFill>
                <a:schemeClr val="tx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11183" y="4267200"/>
              <a:ext cx="1716646" cy="1144430"/>
            </a:xfrm>
            <a:prstGeom prst="rect">
              <a:avLst/>
            </a:prstGeom>
            <a:ln>
              <a:solidFill>
                <a:schemeClr val="tx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79554" y="4267200"/>
              <a:ext cx="1716646" cy="1144430"/>
            </a:xfrm>
            <a:prstGeom prst="rect">
              <a:avLst/>
            </a:prstGeom>
            <a:ln>
              <a:solidFill>
                <a:schemeClr val="tx1"/>
              </a:solidFill>
            </a:ln>
            <a:effectLst>
              <a:outerShdw blurRad="63500" sx="102000" sy="102000" algn="ctr" rotWithShape="0">
                <a:prstClr val="black">
                  <a:alpha val="40000"/>
                </a:prstClr>
              </a:outerShdw>
            </a:effectLst>
          </p:spPr>
        </p:pic>
      </p:grpSp>
      <p:grpSp>
        <p:nvGrpSpPr>
          <p:cNvPr id="12" name="Group 11"/>
          <p:cNvGrpSpPr/>
          <p:nvPr/>
        </p:nvGrpSpPr>
        <p:grpSpPr>
          <a:xfrm>
            <a:off x="70558" y="7772400"/>
            <a:ext cx="7621759" cy="1144430"/>
            <a:chOff x="74441" y="7769009"/>
            <a:chExt cx="7621759" cy="1144430"/>
          </a:xfrm>
        </p:grpSpPr>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4441" y="7769009"/>
              <a:ext cx="1716646" cy="1144430"/>
            </a:xfrm>
            <a:prstGeom prst="rect">
              <a:avLst/>
            </a:prstGeom>
            <a:ln>
              <a:solidFill>
                <a:schemeClr val="tx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42003" y="7769009"/>
              <a:ext cx="1716646" cy="1144430"/>
            </a:xfrm>
            <a:prstGeom prst="rect">
              <a:avLst/>
            </a:prstGeom>
            <a:ln>
              <a:solidFill>
                <a:schemeClr val="tx1"/>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009565" y="7769009"/>
              <a:ext cx="1716646" cy="1144430"/>
            </a:xfrm>
            <a:prstGeom prst="rect">
              <a:avLst/>
            </a:prstGeom>
            <a:ln>
              <a:solidFill>
                <a:schemeClr val="tx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977128" y="7769009"/>
              <a:ext cx="1719072" cy="1144430"/>
            </a:xfrm>
            <a:prstGeom prst="rect">
              <a:avLst/>
            </a:prstGeom>
            <a:ln>
              <a:solidFill>
                <a:schemeClr val="tx1"/>
              </a:solidFill>
            </a:ln>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16495092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TotalTime>
  <Words>238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Baskerville Old Face</vt:lpstr>
      <vt:lpstr>Calibri</vt:lpstr>
      <vt:lpstr>Goudy Old Style</vt:lpstr>
      <vt:lpstr>Office Theme</vt:lpstr>
      <vt:lpstr>Beautiful Single-Story in Legend Oaks Plantation!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23</cp:revision>
  <dcterms:created xsi:type="dcterms:W3CDTF">2006-08-16T00:00:00Z</dcterms:created>
  <dcterms:modified xsi:type="dcterms:W3CDTF">2016-04-12T15:36:46Z</dcterms:modified>
</cp:coreProperties>
</file>