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60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70" y="9003940"/>
            <a:ext cx="1562527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975" y="4716748"/>
            <a:ext cx="5842282" cy="83946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120 Mary Street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17009062 ~ $1,779,500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260" y="5663482"/>
            <a:ext cx="6027712" cy="3256538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ACORN HILL built in 1850 started as a dairy farm. Owner took great care to preserve it's original heritage. Sitting on a double lot surrounded by majestic Oak Trees, this historic Old Village home has 4 bedrooms, 3 full baths, 5 fireplaces, dining room, living room, library with built-ins, sun room, eat-in kitchen, screened front porch &amp; roomy elevated deck on the back. Possibilities in finished basement area could be a spacious mother-in- law or guest suite, Man Cave, Teenager's retreat, music room/bar area with hand painted wall mural by local artist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Shaws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Defesaur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. This is a true family friendly neighborhood with play park, restaurants &amp; Shem Creek history. Walk/bike to many amazing sights of the harbor, boats &amp; native birds. No Flood Insurance required.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46" r="1729" b="8140"/>
          <a:stretch/>
        </p:blipFill>
        <p:spPr bwMode="auto">
          <a:xfrm>
            <a:off x="2358063" y="1211155"/>
            <a:ext cx="4800106" cy="336084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 bwMode="auto">
          <a:xfrm>
            <a:off x="143633" y="74587"/>
            <a:ext cx="1600200" cy="10691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143633" y="1563334"/>
            <a:ext cx="1600200" cy="106797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4186" y="8915400"/>
            <a:ext cx="27640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Mariann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Kasen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(843) 224-1980 C | (843) 725-6172 O</a:t>
            </a:r>
            <a:b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mariannkasen@gmail.com</a:t>
            </a:r>
            <a:b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www.bestlowcountryrealestate.com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AgentOwned Premiere Group | 1800 Trolley Rd | Summerville, SC 29485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743833" y="69506"/>
            <a:ext cx="6028139" cy="1120538"/>
          </a:xfrm>
          <a:prstGeom prst="ribbon">
            <a:avLst>
              <a:gd name="adj1" fmla="val 16667"/>
              <a:gd name="adj2" fmla="val 74404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Old Village Open House Aug 27</a:t>
            </a:r>
            <a:r>
              <a:rPr lang="en-US" sz="2800" b="1" baseline="30000" dirty="0">
                <a:solidFill>
                  <a:schemeClr val="tx1"/>
                </a:solidFill>
                <a:latin typeface="Gabriola" panose="04040605051002020D02" pitchFamily="82" charset="0"/>
              </a:rPr>
              <a:t>th </a:t>
            </a:r>
            <a:r>
              <a:rPr lang="en-US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 1-4pm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  <a:latin typeface="Gabriola" panose="04040605051002020D02" pitchFamily="82" charset="0"/>
              </a:rPr>
              <a:t>Another Price Reduction Of $5,000!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6702"/>
          <a:stretch/>
        </p:blipFill>
        <p:spPr bwMode="auto">
          <a:xfrm>
            <a:off x="143633" y="3050892"/>
            <a:ext cx="1600200" cy="114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11939"/>
          <a:stretch/>
        </p:blipFill>
        <p:spPr bwMode="auto">
          <a:xfrm>
            <a:off x="143633" y="4611198"/>
            <a:ext cx="1600200" cy="105228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1"/>
          <a:stretch/>
        </p:blipFill>
        <p:spPr bwMode="auto">
          <a:xfrm>
            <a:off x="143633" y="6083067"/>
            <a:ext cx="1600200" cy="102167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1"/>
          <a:stretch/>
        </p:blipFill>
        <p:spPr bwMode="auto">
          <a:xfrm>
            <a:off x="143633" y="7524329"/>
            <a:ext cx="1600200" cy="105901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611" y="8989439"/>
            <a:ext cx="532311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120 Mary Street MLS# 17009062 ~ $1,779,500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21</cp:revision>
  <dcterms:created xsi:type="dcterms:W3CDTF">2006-08-16T00:00:00Z</dcterms:created>
  <dcterms:modified xsi:type="dcterms:W3CDTF">2017-08-22T18:38:19Z</dcterms:modified>
</cp:coreProperties>
</file>