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584" y="5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tyler@mattoneillteam.com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177"/>
            <a:ext cx="7772400" cy="51672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120 Palm Cove Way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Dunes West ~ Mount Pleasant, SC 29466 ~ MLS# 17005392 ~ $379,999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27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$2000 Buyer Agent Bonus</a:t>
            </a:r>
          </a:p>
          <a:p>
            <a:pPr algn="ctr"/>
            <a:r>
              <a:rPr lang="en-US" sz="20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With An Acceptable Offer By August 1!</a:t>
            </a:r>
            <a:endParaRPr lang="en-US" sz="20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Tyler Hawkins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tyler@mattoneillteam.com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(843) 908-2734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26581" y="2216894"/>
            <a:ext cx="22974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Reduced $200k!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7026818"/>
            <a:ext cx="7772400" cy="3693319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Maintenance-free townhouse living awaits you at Dunes West with this three story beauty! The open floor plan on the main floor boasts hardwood floors, a cozy fireplace with built-ins on either side in the living room, columns in the dining room, crown molding, and a Corian kitchen with a breakfast bar, eat-in area and TONS of cabinet storage. A deck off of the kitchen looks out to the private, wooded backyard. </a:t>
            </a:r>
          </a:p>
          <a:p>
            <a:pPr algn="ctr"/>
            <a:endParaRPr lang="en-US" sz="18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One great feature of this home is that each bedroom has an </a:t>
            </a:r>
            <a:r>
              <a:rPr lang="en-US" sz="18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8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full bath making for very private accommodations. Between the bedrooms on the 3rd level is an office area with built-ins. The owner's retreat offers two walk-in closets and an amazing full bath. The ground level makes for a great man/bonus room with access to a half bath, the covered patio and two car garage.</a:t>
            </a:r>
            <a:endParaRPr lang="en-US" sz="18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49957"/>
            <a:ext cx="1828800" cy="1219200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5349957"/>
            <a:ext cx="1828800" cy="1219200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047" y="11121509"/>
            <a:ext cx="1826260" cy="1214134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554" y="11119821"/>
            <a:ext cx="1828800" cy="121582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5349957"/>
            <a:ext cx="1828800" cy="1219200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1116443"/>
            <a:ext cx="182880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349957"/>
            <a:ext cx="1828800" cy="12192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16443"/>
            <a:ext cx="1828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180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39</cp:revision>
  <dcterms:created xsi:type="dcterms:W3CDTF">2006-08-16T00:00:00Z</dcterms:created>
  <dcterms:modified xsi:type="dcterms:W3CDTF">2017-07-14T19:22:27Z</dcterms:modified>
</cp:coreProperties>
</file>