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90"/>
    <a:srgbClr val="00345C"/>
    <a:srgbClr val="00355E"/>
    <a:srgbClr val="EA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1pPr>
            <a:lvl2pPr marL="539365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78731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3pPr>
            <a:lvl4pPr marL="1618097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4pPr>
            <a:lvl5pPr marL="2157463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5pPr>
            <a:lvl6pPr marL="2696828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6pPr>
            <a:lvl7pPr marL="3236194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7pPr>
            <a:lvl8pPr marL="377556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8pPr>
            <a:lvl9pPr marL="4314926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812"/>
            </a:lvl1pPr>
            <a:lvl2pPr>
              <a:defRPr sz="3282"/>
            </a:lvl2pPr>
            <a:lvl3pPr>
              <a:defRPr sz="2859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812"/>
            </a:lvl1pPr>
            <a:lvl2pPr marL="539365" indent="0">
              <a:buNone/>
              <a:defRPr sz="3282"/>
            </a:lvl2pPr>
            <a:lvl3pPr marL="1078731" indent="0">
              <a:buNone/>
              <a:defRPr sz="2859"/>
            </a:lvl3pPr>
            <a:lvl4pPr marL="1618097" indent="0">
              <a:buNone/>
              <a:defRPr sz="2329"/>
            </a:lvl4pPr>
            <a:lvl5pPr marL="2157463" indent="0">
              <a:buNone/>
              <a:defRPr sz="2329"/>
            </a:lvl5pPr>
            <a:lvl6pPr marL="2696828" indent="0">
              <a:buNone/>
              <a:defRPr sz="2329"/>
            </a:lvl6pPr>
            <a:lvl7pPr marL="3236194" indent="0">
              <a:buNone/>
              <a:defRPr sz="2329"/>
            </a:lvl7pPr>
            <a:lvl8pPr marL="3775560" indent="0">
              <a:buNone/>
              <a:defRPr sz="2329"/>
            </a:lvl8pPr>
            <a:lvl9pPr marL="4314926" indent="0">
              <a:buNone/>
              <a:defRPr sz="23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8731" rtl="0" eaLnBrk="1" latinLnBrk="0" hangingPunct="1">
        <a:spcBef>
          <a:spcPct val="0"/>
        </a:spcBef>
        <a:buNone/>
        <a:defRPr sz="5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524" indent="-404524" algn="l" defTabSz="1078731" rtl="0" eaLnBrk="1" latinLnBrk="0" hangingPunct="1">
        <a:spcBef>
          <a:spcPct val="20000"/>
        </a:spcBef>
        <a:buFont typeface="Arial" pitchFamily="34" charset="0"/>
        <a:buChar char="•"/>
        <a:defRPr sz="3812" kern="1200">
          <a:solidFill>
            <a:schemeClr val="tx1"/>
          </a:solidFill>
          <a:latin typeface="+mn-lt"/>
          <a:ea typeface="+mn-ea"/>
          <a:cs typeface="+mn-cs"/>
        </a:defRPr>
      </a:lvl1pPr>
      <a:lvl2pPr marL="876469" indent="-337104" algn="l" defTabSz="1078731" rtl="0" eaLnBrk="1" latinLnBrk="0" hangingPunct="1">
        <a:spcBef>
          <a:spcPct val="20000"/>
        </a:spcBef>
        <a:buFont typeface="Arial" pitchFamily="34" charset="0"/>
        <a:buChar char="–"/>
        <a:defRPr sz="3282" kern="1200">
          <a:solidFill>
            <a:schemeClr val="tx1"/>
          </a:solidFill>
          <a:latin typeface="+mn-lt"/>
          <a:ea typeface="+mn-ea"/>
          <a:cs typeface="+mn-cs"/>
        </a:defRPr>
      </a:lvl2pPr>
      <a:lvl3pPr marL="1348415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859" kern="1200">
          <a:solidFill>
            <a:schemeClr val="tx1"/>
          </a:solidFill>
          <a:latin typeface="+mn-lt"/>
          <a:ea typeface="+mn-ea"/>
          <a:cs typeface="+mn-cs"/>
        </a:defRPr>
      </a:lvl3pPr>
      <a:lvl4pPr marL="1887780" indent="-269683" algn="l" defTabSz="1078731" rtl="0" eaLnBrk="1" latinLnBrk="0" hangingPunct="1">
        <a:spcBef>
          <a:spcPct val="20000"/>
        </a:spcBef>
        <a:buFont typeface="Arial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427145" indent="-269683" algn="l" defTabSz="1078731" rtl="0" eaLnBrk="1" latinLnBrk="0" hangingPunct="1">
        <a:spcBef>
          <a:spcPct val="20000"/>
        </a:spcBef>
        <a:buFont typeface="Arial" pitchFamily="34" charset="0"/>
        <a:buChar char="»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66511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05877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045243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584608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9365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8731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8097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7463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96828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36194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7556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14926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3"/>
          <a:stretch/>
        </p:blipFill>
        <p:spPr bwMode="auto">
          <a:xfrm>
            <a:off x="0" y="0"/>
            <a:ext cx="8229600" cy="42995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0035" y="9388890"/>
            <a:ext cx="1269531" cy="5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427036"/>
            <a:ext cx="6721643" cy="787603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ln w="3175">
                  <a:noFill/>
                </a:ln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Carolinian Drive</a:t>
            </a:r>
            <a:br>
              <a:rPr lang="en-US" sz="2000" b="1" dirty="0">
                <a:ln w="3175">
                  <a:noFill/>
                </a:ln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n w="3175">
                  <a:noFill/>
                </a:ln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Legend Oaks Plantation | Summerville, SC 29485</a:t>
            </a:r>
            <a:endParaRPr lang="en-US" sz="1100" dirty="0">
              <a:ln w="3175">
                <a:noFill/>
              </a:ln>
              <a:solidFill>
                <a:srgbClr val="003090"/>
              </a:solidFill>
              <a:latin typeface="Arial Nova" panose="020B05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231476"/>
            <a:ext cx="6721642" cy="282028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your chance to live in the desirable Legend Oaks Plantation! This move in ready home is nestled in the back of the subdivision on a quiet street. Upon entering you are met by tons of natural lighting and a semi-open floor plan. Your large master suite features a garden tub, walk-in closet, and separate access to the screened porch. It sits opposite the guest rooms for additional privacy. The large kitchen features a double oven, stainless steel appliances, and plenty of cabinet storage. In the living room, built ins encase the wood burning fireplace perfect for a cozy night at home. Upstairs, the FROG is perfect for an additional bedroom, office, or playroom! </a:t>
            </a:r>
          </a:p>
          <a:p>
            <a:r>
              <a:rPr lang="en-US" sz="1400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Outside, just off the screened porch, a patio gives you plenty of room for entertaining outdoors! The privacy fence was completed 2 years ago. Roof replaced in March 2022. Hardwood and tile floors installed 2022. HVAC replaced 2018. Interior and ceilings painted 2 years ago.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307457"/>
            <a:ext cx="8229600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94" b="1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Bonnie Dickson</a:t>
            </a:r>
            <a:br>
              <a:rPr lang="en-US" sz="1694" b="1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71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864-219-1674</a:t>
            </a:r>
          </a:p>
          <a:p>
            <a:r>
              <a:rPr lang="en-US" sz="1271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bonnie.dickson@gmail.com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4353" y="9388890"/>
            <a:ext cx="2985247" cy="58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9" dirty="0" err="1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AgentOwned</a:t>
            </a:r>
            <a:r>
              <a:rPr lang="en-US" sz="1059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Realty Co. Premier Group, Inc.</a:t>
            </a:r>
          </a:p>
          <a:p>
            <a:pPr algn="r"/>
            <a:r>
              <a:rPr lang="en-US" sz="1059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 A N. Main Street</a:t>
            </a:r>
          </a:p>
          <a:p>
            <a:pPr algn="r"/>
            <a:r>
              <a:rPr lang="en-US" sz="1059" dirty="0">
                <a:solidFill>
                  <a:srgbClr val="003090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Summerville, SC 29483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229600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41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Move-in Ready Home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643" y="4495800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643" y="6923554"/>
            <a:ext cx="1371600" cy="914324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643" y="8137356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643" y="5709677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4495800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5321" y="4495800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2679" y="4495800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58" y="4495800"/>
            <a:ext cx="1371600" cy="914400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71" y="9379470"/>
            <a:ext cx="474454" cy="7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Nova</vt:lpstr>
      <vt:lpstr>Calibri</vt:lpstr>
      <vt:lpstr>Office Theme</vt:lpstr>
      <vt:lpstr>120 Carolinian Drive Legend Oaks Plantation | Summerville, SC 29485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2022-08-10T10:41:57Z</dcterms:modified>
</cp:coreProperties>
</file>