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252C"/>
    <a:srgbClr val="3AF8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2438" y="41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1615" y="6547241"/>
            <a:ext cx="6172200" cy="1752153"/>
          </a:xfrm>
        </p:spPr>
        <p:txBody>
          <a:bodyPr wrap="none" anchor="t">
            <a:normAutofit/>
          </a:bodyPr>
          <a:lstStyle>
            <a:lvl1pPr algn="r">
              <a:defRPr sz="6480" b="0" spc="-203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1614" y="5617155"/>
            <a:ext cx="6172200" cy="907167"/>
          </a:xfrm>
        </p:spPr>
        <p:txBody>
          <a:bodyPr anchor="b">
            <a:normAutofit/>
          </a:bodyPr>
          <a:lstStyle>
            <a:lvl1pPr marL="0" indent="0" algn="r">
              <a:buNone/>
              <a:defRPr sz="216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08610" indent="0" algn="ctr">
              <a:buNone/>
              <a:defRPr sz="1350"/>
            </a:lvl2pPr>
            <a:lvl3pPr marL="617220" indent="0" algn="ctr">
              <a:buNone/>
              <a:defRPr sz="1215"/>
            </a:lvl3pPr>
            <a:lvl4pPr marL="925830" indent="0" algn="ctr">
              <a:buNone/>
              <a:defRPr sz="1080"/>
            </a:lvl4pPr>
            <a:lvl5pPr marL="1234440" indent="0" algn="ctr">
              <a:buNone/>
              <a:defRPr sz="1080"/>
            </a:lvl5pPr>
            <a:lvl6pPr marL="1543050" indent="0" algn="ctr">
              <a:buNone/>
              <a:defRPr sz="1080"/>
            </a:lvl6pPr>
            <a:lvl7pPr marL="1851660" indent="0" algn="ctr">
              <a:buNone/>
              <a:defRPr sz="1080"/>
            </a:lvl7pPr>
            <a:lvl8pPr marL="2160270" indent="0" algn="ctr">
              <a:buNone/>
              <a:defRPr sz="1080"/>
            </a:lvl8pPr>
            <a:lvl9pPr marL="2468880" indent="0" algn="ctr">
              <a:buNone/>
              <a:defRPr sz="10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08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405170"/>
            <a:ext cx="7098030" cy="1201721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6857" y="1448225"/>
            <a:ext cx="7098030" cy="4956945"/>
          </a:xfrm>
        </p:spPr>
        <p:txBody>
          <a:bodyPr anchor="t"/>
          <a:lstStyle>
            <a:lvl1pPr marL="0" indent="0">
              <a:buNone/>
              <a:defRPr sz="2160"/>
            </a:lvl1pPr>
            <a:lvl2pPr marL="308610" indent="0">
              <a:buNone/>
              <a:defRPr sz="1890"/>
            </a:lvl2pPr>
            <a:lvl3pPr marL="617220" indent="0">
              <a:buNone/>
              <a:defRPr sz="1620"/>
            </a:lvl3pPr>
            <a:lvl4pPr marL="925830" indent="0">
              <a:buNone/>
              <a:defRPr sz="1350"/>
            </a:lvl4pPr>
            <a:lvl5pPr marL="1234440" indent="0">
              <a:buNone/>
              <a:defRPr sz="1350"/>
            </a:lvl5pPr>
            <a:lvl6pPr marL="1543050" indent="0">
              <a:buNone/>
              <a:defRPr sz="1350"/>
            </a:lvl6pPr>
            <a:lvl7pPr marL="1851660" indent="0">
              <a:buNone/>
              <a:defRPr sz="1350"/>
            </a:lvl7pPr>
            <a:lvl8pPr marL="2160270" indent="0">
              <a:buNone/>
              <a:defRPr sz="1350"/>
            </a:lvl8pPr>
            <a:lvl9pPr marL="2468880" indent="0">
              <a:buNone/>
              <a:defRPr sz="13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7606890"/>
            <a:ext cx="7096958" cy="1000959"/>
          </a:xfrm>
        </p:spPr>
        <p:txBody>
          <a:bodyPr/>
          <a:lstStyle>
            <a:lvl1pPr marL="0" indent="0">
              <a:buNone/>
              <a:defRPr sz="108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82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6"/>
            <a:ext cx="7098030" cy="5183705"/>
          </a:xfrm>
        </p:spPr>
        <p:txBody>
          <a:bodyPr anchor="ctr"/>
          <a:lstStyle>
            <a:lvl1pPr>
              <a:defRPr sz="21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6584452"/>
            <a:ext cx="7096958" cy="2202678"/>
          </a:xfrm>
        </p:spPr>
        <p:txBody>
          <a:bodyPr anchor="ctr"/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257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193" y="535516"/>
            <a:ext cx="6279358" cy="4389593"/>
          </a:xfrm>
        </p:spPr>
        <p:txBody>
          <a:bodyPr anchor="ctr"/>
          <a:lstStyle>
            <a:lvl1pPr>
              <a:defRPr sz="297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1435" y="4936150"/>
            <a:ext cx="5907802" cy="805153"/>
          </a:xfrm>
        </p:spPr>
        <p:txBody>
          <a:bodyPr anchor="t">
            <a:normAutofit/>
          </a:bodyPr>
          <a:lstStyle>
            <a:lvl1pPr marL="0" indent="0">
              <a:buNone/>
              <a:defRPr sz="945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5785" y="6602536"/>
            <a:ext cx="7095886" cy="2184594"/>
          </a:xfrm>
        </p:spPr>
        <p:txBody>
          <a:bodyPr anchor="ctr">
            <a:normAutofit/>
          </a:bodyPr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9955" y="1154009"/>
            <a:ext cx="411480" cy="857671"/>
          </a:xfrm>
          <a:prstGeom prst="rect">
            <a:avLst/>
          </a:prstGeom>
        </p:spPr>
        <p:txBody>
          <a:bodyPr vert="horz" lIns="61722" tIns="30861" rIns="61722" bIns="3086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45523" y="4023360"/>
            <a:ext cx="411480" cy="857671"/>
          </a:xfrm>
          <a:prstGeom prst="rect">
            <a:avLst/>
          </a:prstGeom>
        </p:spPr>
        <p:txBody>
          <a:bodyPr vert="horz" lIns="61722" tIns="30861" rIns="61722" bIns="3086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2906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3412887"/>
            <a:ext cx="7098030" cy="3684025"/>
          </a:xfrm>
        </p:spPr>
        <p:txBody>
          <a:bodyPr anchor="b">
            <a:normAutofit/>
          </a:bodyPr>
          <a:lstStyle>
            <a:lvl1pPr>
              <a:defRPr sz="3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7114185"/>
            <a:ext cx="7096958" cy="1672945"/>
          </a:xfrm>
        </p:spPr>
        <p:txBody>
          <a:bodyPr anchor="t"/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113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02665" y="2766060"/>
            <a:ext cx="1989135" cy="845184"/>
          </a:xfrm>
        </p:spPr>
        <p:txBody>
          <a:bodyPr anchor="b">
            <a:noAutofit/>
          </a:bodyPr>
          <a:lstStyle>
            <a:lvl1pPr marL="0" indent="0">
              <a:buNone/>
              <a:defRPr sz="162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5839" y="3771900"/>
            <a:ext cx="1975962" cy="5264362"/>
          </a:xfrm>
        </p:spPr>
        <p:txBody>
          <a:bodyPr anchor="t">
            <a:normAutofit/>
          </a:bodyPr>
          <a:lstStyle>
            <a:lvl1pPr marL="0" indent="0">
              <a:buNone/>
              <a:defRPr sz="945"/>
            </a:lvl1pPr>
            <a:lvl2pPr marL="308610" indent="0">
              <a:buNone/>
              <a:defRPr sz="810"/>
            </a:lvl2pPr>
            <a:lvl3pPr marL="617220" indent="0">
              <a:buNone/>
              <a:defRPr sz="675"/>
            </a:lvl3pPr>
            <a:lvl4pPr marL="925830" indent="0">
              <a:buNone/>
              <a:defRPr sz="608"/>
            </a:lvl4pPr>
            <a:lvl5pPr marL="1234440" indent="0">
              <a:buNone/>
              <a:defRPr sz="608"/>
            </a:lvl5pPr>
            <a:lvl6pPr marL="1543050" indent="0">
              <a:buNone/>
              <a:defRPr sz="608"/>
            </a:lvl6pPr>
            <a:lvl7pPr marL="1851660" indent="0">
              <a:buNone/>
              <a:defRPr sz="608"/>
            </a:lvl7pPr>
            <a:lvl8pPr marL="2160270" indent="0">
              <a:buNone/>
              <a:defRPr sz="608"/>
            </a:lvl8pPr>
            <a:lvl9pPr marL="2468880" indent="0">
              <a:buNone/>
              <a:defRPr sz="6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897" y="2766060"/>
            <a:ext cx="1981963" cy="8451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62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89773" y="3771900"/>
            <a:ext cx="1989086" cy="5264362"/>
          </a:xfrm>
        </p:spPr>
        <p:txBody>
          <a:bodyPr anchor="t">
            <a:normAutofit/>
          </a:bodyPr>
          <a:lstStyle>
            <a:lvl1pPr marL="0" indent="0">
              <a:buNone/>
              <a:defRPr sz="945"/>
            </a:lvl1pPr>
            <a:lvl2pPr marL="308610" indent="0">
              <a:buNone/>
              <a:defRPr sz="810"/>
            </a:lvl2pPr>
            <a:lvl3pPr marL="617220" indent="0">
              <a:buNone/>
              <a:defRPr sz="675"/>
            </a:lvl3pPr>
            <a:lvl4pPr marL="925830" indent="0">
              <a:buNone/>
              <a:defRPr sz="608"/>
            </a:lvl4pPr>
            <a:lvl5pPr marL="1234440" indent="0">
              <a:buNone/>
              <a:defRPr sz="608"/>
            </a:lvl5pPr>
            <a:lvl6pPr marL="1543050" indent="0">
              <a:buNone/>
              <a:defRPr sz="608"/>
            </a:lvl6pPr>
            <a:lvl7pPr marL="1851660" indent="0">
              <a:buNone/>
              <a:defRPr sz="608"/>
            </a:lvl7pPr>
            <a:lvl8pPr marL="2160270" indent="0">
              <a:buNone/>
              <a:defRPr sz="608"/>
            </a:lvl8pPr>
            <a:lvl9pPr marL="2468880" indent="0">
              <a:buNone/>
              <a:defRPr sz="6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84600" y="2766060"/>
            <a:ext cx="1979177" cy="8451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62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84600" y="3771900"/>
            <a:ext cx="1979177" cy="5264362"/>
          </a:xfrm>
        </p:spPr>
        <p:txBody>
          <a:bodyPr anchor="t">
            <a:normAutofit/>
          </a:bodyPr>
          <a:lstStyle>
            <a:lvl1pPr marL="0" indent="0">
              <a:buNone/>
              <a:defRPr sz="945"/>
            </a:lvl1pPr>
            <a:lvl2pPr marL="308610" indent="0">
              <a:buNone/>
              <a:defRPr sz="810"/>
            </a:lvl2pPr>
            <a:lvl3pPr marL="617220" indent="0">
              <a:buNone/>
              <a:defRPr sz="675"/>
            </a:lvl3pPr>
            <a:lvl4pPr marL="925830" indent="0">
              <a:buNone/>
              <a:defRPr sz="608"/>
            </a:lvl4pPr>
            <a:lvl5pPr marL="1234440" indent="0">
              <a:buNone/>
              <a:defRPr sz="608"/>
            </a:lvl5pPr>
            <a:lvl6pPr marL="1543050" indent="0">
              <a:buNone/>
              <a:defRPr sz="608"/>
            </a:lvl6pPr>
            <a:lvl7pPr marL="1851660" indent="0">
              <a:buNone/>
              <a:defRPr sz="608"/>
            </a:lvl7pPr>
            <a:lvl8pPr marL="2160270" indent="0">
              <a:buNone/>
              <a:defRPr sz="608"/>
            </a:lvl8pPr>
            <a:lvl9pPr marL="2468880" indent="0">
              <a:buNone/>
              <a:defRPr sz="6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238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99158" y="6303005"/>
            <a:ext cx="1984534" cy="845184"/>
          </a:xfrm>
        </p:spPr>
        <p:txBody>
          <a:bodyPr anchor="b">
            <a:noAutofit/>
          </a:bodyPr>
          <a:lstStyle>
            <a:lvl1pPr marL="0" indent="0">
              <a:buNone/>
              <a:defRPr sz="162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99158" y="3309319"/>
            <a:ext cx="1984534" cy="22352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80"/>
            </a:lvl1pPr>
            <a:lvl2pPr marL="308610" indent="0">
              <a:buNone/>
              <a:defRPr sz="1080"/>
            </a:lvl2pPr>
            <a:lvl3pPr marL="617220" indent="0">
              <a:buNone/>
              <a:defRPr sz="1080"/>
            </a:lvl3pPr>
            <a:lvl4pPr marL="925830" indent="0">
              <a:buNone/>
              <a:defRPr sz="1080"/>
            </a:lvl4pPr>
            <a:lvl5pPr marL="1234440" indent="0">
              <a:buNone/>
              <a:defRPr sz="1080"/>
            </a:lvl5pPr>
            <a:lvl6pPr marL="1543050" indent="0">
              <a:buNone/>
              <a:defRPr sz="1080"/>
            </a:lvl6pPr>
            <a:lvl7pPr marL="1851660" indent="0">
              <a:buNone/>
              <a:defRPr sz="1080"/>
            </a:lvl7pPr>
            <a:lvl8pPr marL="2160270" indent="0">
              <a:buNone/>
              <a:defRPr sz="1080"/>
            </a:lvl8pPr>
            <a:lvl9pPr marL="2468880" indent="0">
              <a:buNone/>
              <a:defRPr sz="10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99158" y="7148191"/>
            <a:ext cx="1984534" cy="966811"/>
          </a:xfrm>
        </p:spPr>
        <p:txBody>
          <a:bodyPr anchor="t">
            <a:normAutofit/>
          </a:bodyPr>
          <a:lstStyle>
            <a:lvl1pPr marL="0" indent="0">
              <a:buNone/>
              <a:defRPr sz="945"/>
            </a:lvl1pPr>
            <a:lvl2pPr marL="308610" indent="0">
              <a:buNone/>
              <a:defRPr sz="810"/>
            </a:lvl2pPr>
            <a:lvl3pPr marL="617220" indent="0">
              <a:buNone/>
              <a:defRPr sz="675"/>
            </a:lvl3pPr>
            <a:lvl4pPr marL="925830" indent="0">
              <a:buNone/>
              <a:defRPr sz="608"/>
            </a:lvl4pPr>
            <a:lvl5pPr marL="1234440" indent="0">
              <a:buNone/>
              <a:defRPr sz="608"/>
            </a:lvl5pPr>
            <a:lvl6pPr marL="1543050" indent="0">
              <a:buNone/>
              <a:defRPr sz="608"/>
            </a:lvl6pPr>
            <a:lvl7pPr marL="1851660" indent="0">
              <a:buNone/>
              <a:defRPr sz="608"/>
            </a:lvl7pPr>
            <a:lvl8pPr marL="2160270" indent="0">
              <a:buNone/>
              <a:defRPr sz="608"/>
            </a:lvl8pPr>
            <a:lvl9pPr marL="2468880" indent="0">
              <a:buNone/>
              <a:defRPr sz="6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84073" y="6303005"/>
            <a:ext cx="1978105" cy="845184"/>
          </a:xfrm>
        </p:spPr>
        <p:txBody>
          <a:bodyPr anchor="b">
            <a:noAutofit/>
          </a:bodyPr>
          <a:lstStyle>
            <a:lvl1pPr marL="0" indent="0">
              <a:buNone/>
              <a:defRPr sz="162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084072" y="3309319"/>
            <a:ext cx="1978105" cy="22352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80"/>
            </a:lvl1pPr>
            <a:lvl2pPr marL="308610" indent="0">
              <a:buNone/>
              <a:defRPr sz="1080"/>
            </a:lvl2pPr>
            <a:lvl3pPr marL="617220" indent="0">
              <a:buNone/>
              <a:defRPr sz="1080"/>
            </a:lvl3pPr>
            <a:lvl4pPr marL="925830" indent="0">
              <a:buNone/>
              <a:defRPr sz="1080"/>
            </a:lvl4pPr>
            <a:lvl5pPr marL="1234440" indent="0">
              <a:buNone/>
              <a:defRPr sz="1080"/>
            </a:lvl5pPr>
            <a:lvl6pPr marL="1543050" indent="0">
              <a:buNone/>
              <a:defRPr sz="1080"/>
            </a:lvl6pPr>
            <a:lvl7pPr marL="1851660" indent="0">
              <a:buNone/>
              <a:defRPr sz="1080"/>
            </a:lvl7pPr>
            <a:lvl8pPr marL="2160270" indent="0">
              <a:buNone/>
              <a:defRPr sz="1080"/>
            </a:lvl8pPr>
            <a:lvl9pPr marL="2468880" indent="0">
              <a:buNone/>
              <a:defRPr sz="10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083160" y="7148189"/>
            <a:ext cx="1980725" cy="966811"/>
          </a:xfrm>
        </p:spPr>
        <p:txBody>
          <a:bodyPr anchor="t">
            <a:normAutofit/>
          </a:bodyPr>
          <a:lstStyle>
            <a:lvl1pPr marL="0" indent="0">
              <a:buNone/>
              <a:defRPr sz="945"/>
            </a:lvl1pPr>
            <a:lvl2pPr marL="308610" indent="0">
              <a:buNone/>
              <a:defRPr sz="810"/>
            </a:lvl2pPr>
            <a:lvl3pPr marL="617220" indent="0">
              <a:buNone/>
              <a:defRPr sz="675"/>
            </a:lvl3pPr>
            <a:lvl4pPr marL="925830" indent="0">
              <a:buNone/>
              <a:defRPr sz="608"/>
            </a:lvl4pPr>
            <a:lvl5pPr marL="1234440" indent="0">
              <a:buNone/>
              <a:defRPr sz="608"/>
            </a:lvl5pPr>
            <a:lvl6pPr marL="1543050" indent="0">
              <a:buNone/>
              <a:defRPr sz="608"/>
            </a:lvl6pPr>
            <a:lvl7pPr marL="1851660" indent="0">
              <a:buNone/>
              <a:defRPr sz="608"/>
            </a:lvl7pPr>
            <a:lvl8pPr marL="2160270" indent="0">
              <a:buNone/>
              <a:defRPr sz="608"/>
            </a:lvl8pPr>
            <a:lvl9pPr marL="2468880" indent="0">
              <a:buNone/>
              <a:defRPr sz="6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67918" y="6303005"/>
            <a:ext cx="1979177" cy="845184"/>
          </a:xfrm>
        </p:spPr>
        <p:txBody>
          <a:bodyPr anchor="b">
            <a:noAutofit/>
          </a:bodyPr>
          <a:lstStyle>
            <a:lvl1pPr marL="0" indent="0">
              <a:buNone/>
              <a:defRPr sz="162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67917" y="3309319"/>
            <a:ext cx="1979177" cy="22352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80"/>
            </a:lvl1pPr>
            <a:lvl2pPr marL="308610" indent="0">
              <a:buNone/>
              <a:defRPr sz="1080"/>
            </a:lvl2pPr>
            <a:lvl3pPr marL="617220" indent="0">
              <a:buNone/>
              <a:defRPr sz="1080"/>
            </a:lvl3pPr>
            <a:lvl4pPr marL="925830" indent="0">
              <a:buNone/>
              <a:defRPr sz="1080"/>
            </a:lvl4pPr>
            <a:lvl5pPr marL="1234440" indent="0">
              <a:buNone/>
              <a:defRPr sz="1080"/>
            </a:lvl5pPr>
            <a:lvl6pPr marL="1543050" indent="0">
              <a:buNone/>
              <a:defRPr sz="1080"/>
            </a:lvl6pPr>
            <a:lvl7pPr marL="1851660" indent="0">
              <a:buNone/>
              <a:defRPr sz="1080"/>
            </a:lvl7pPr>
            <a:lvl8pPr marL="2160270" indent="0">
              <a:buNone/>
              <a:defRPr sz="1080"/>
            </a:lvl8pPr>
            <a:lvl9pPr marL="2468880" indent="0">
              <a:buNone/>
              <a:defRPr sz="10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67833" y="7148186"/>
            <a:ext cx="1981798" cy="966811"/>
          </a:xfrm>
        </p:spPr>
        <p:txBody>
          <a:bodyPr anchor="t">
            <a:normAutofit/>
          </a:bodyPr>
          <a:lstStyle>
            <a:lvl1pPr marL="0" indent="0">
              <a:buNone/>
              <a:defRPr sz="945"/>
            </a:lvl1pPr>
            <a:lvl2pPr marL="308610" indent="0">
              <a:buNone/>
              <a:defRPr sz="810"/>
            </a:lvl2pPr>
            <a:lvl3pPr marL="617220" indent="0">
              <a:buNone/>
              <a:defRPr sz="675"/>
            </a:lvl3pPr>
            <a:lvl4pPr marL="925830" indent="0">
              <a:buNone/>
              <a:defRPr sz="608"/>
            </a:lvl4pPr>
            <a:lvl5pPr marL="1234440" indent="0">
              <a:buNone/>
              <a:defRPr sz="608"/>
            </a:lvl5pPr>
            <a:lvl6pPr marL="1543050" indent="0">
              <a:buNone/>
              <a:defRPr sz="608"/>
            </a:lvl6pPr>
            <a:lvl7pPr marL="1851660" indent="0">
              <a:buNone/>
              <a:defRPr sz="608"/>
            </a:lvl7pPr>
            <a:lvl8pPr marL="2160270" indent="0">
              <a:buNone/>
              <a:defRPr sz="608"/>
            </a:lvl8pPr>
            <a:lvl9pPr marL="2468880" indent="0">
              <a:buNone/>
              <a:defRPr sz="6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790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75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31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19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6809" y="6547241"/>
            <a:ext cx="6172200" cy="1752153"/>
          </a:xfrm>
        </p:spPr>
        <p:txBody>
          <a:bodyPr wrap="none" anchor="t">
            <a:normAutofit/>
          </a:bodyPr>
          <a:lstStyle>
            <a:lvl1pPr algn="l">
              <a:defRPr sz="6480" b="0" spc="-203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76809" y="5617154"/>
            <a:ext cx="6172200" cy="906139"/>
          </a:xfrm>
        </p:spPr>
        <p:txBody>
          <a:bodyPr anchor="b">
            <a:normAutofit/>
          </a:bodyPr>
          <a:lstStyle>
            <a:lvl1pPr marL="0" indent="0" algn="l">
              <a:buNone/>
              <a:defRPr sz="216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08610" indent="0" algn="ctr">
              <a:buNone/>
              <a:defRPr sz="1350"/>
            </a:lvl2pPr>
            <a:lvl3pPr marL="617220" indent="0" algn="ctr">
              <a:buNone/>
              <a:defRPr sz="1215"/>
            </a:lvl3pPr>
            <a:lvl4pPr marL="925830" indent="0" algn="ctr">
              <a:buNone/>
              <a:defRPr sz="1080"/>
            </a:lvl4pPr>
            <a:lvl5pPr marL="1234440" indent="0" algn="ctr">
              <a:buNone/>
              <a:defRPr sz="1080"/>
            </a:lvl5pPr>
            <a:lvl6pPr marL="1543050" indent="0" algn="ctr">
              <a:buNone/>
              <a:defRPr sz="1080"/>
            </a:lvl6pPr>
            <a:lvl7pPr marL="1851660" indent="0" algn="ctr">
              <a:buNone/>
              <a:defRPr sz="1080"/>
            </a:lvl7pPr>
            <a:lvl8pPr marL="2160270" indent="0" algn="ctr">
              <a:buNone/>
              <a:defRPr sz="1080"/>
            </a:lvl8pPr>
            <a:lvl9pPr marL="2468880" indent="0" algn="ctr">
              <a:buNone/>
              <a:defRPr sz="10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2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6000" y="2677584"/>
            <a:ext cx="3392021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5892" y="2677584"/>
            <a:ext cx="3397923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8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000" y="2465706"/>
            <a:ext cx="3392021" cy="1208404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000" y="3674110"/>
            <a:ext cx="3392021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65892" y="2465706"/>
            <a:ext cx="3398995" cy="120840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65892" y="3674110"/>
            <a:ext cx="339899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62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5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38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001" y="3017520"/>
            <a:ext cx="2465117" cy="5590329"/>
          </a:xfrm>
        </p:spPr>
        <p:txBody>
          <a:bodyPr>
            <a:normAutofit/>
          </a:bodyPr>
          <a:lstStyle>
            <a:lvl1pPr marL="0" indent="0">
              <a:buNone/>
              <a:defRPr sz="126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93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160"/>
            </a:lvl1pPr>
            <a:lvl2pPr marL="308610" indent="0">
              <a:buNone/>
              <a:defRPr sz="1890"/>
            </a:lvl2pPr>
            <a:lvl3pPr marL="617220" indent="0">
              <a:buNone/>
              <a:defRPr sz="1620"/>
            </a:lvl3pPr>
            <a:lvl4pPr marL="925830" indent="0">
              <a:buNone/>
              <a:defRPr sz="1350"/>
            </a:lvl4pPr>
            <a:lvl5pPr marL="1234440" indent="0">
              <a:buNone/>
              <a:defRPr sz="1350"/>
            </a:lvl5pPr>
            <a:lvl6pPr marL="1543050" indent="0">
              <a:buNone/>
              <a:defRPr sz="1350"/>
            </a:lvl6pPr>
            <a:lvl7pPr marL="1851660" indent="0">
              <a:buNone/>
              <a:defRPr sz="1350"/>
            </a:lvl7pPr>
            <a:lvl8pPr marL="2160270" indent="0">
              <a:buNone/>
              <a:defRPr sz="1350"/>
            </a:lvl8pPr>
            <a:lvl9pPr marL="2468880" indent="0">
              <a:buNone/>
              <a:defRPr sz="13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001" y="3017520"/>
            <a:ext cx="2465117" cy="5590329"/>
          </a:xfrm>
        </p:spPr>
        <p:txBody>
          <a:bodyPr>
            <a:normAutofit/>
          </a:bodyPr>
          <a:lstStyle>
            <a:lvl1pPr marL="0" indent="0">
              <a:buNone/>
              <a:defRPr sz="126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138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000" y="2677584"/>
            <a:ext cx="690781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222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617220" rtl="0" eaLnBrk="1" latinLnBrk="0" hangingPunct="1">
        <a:lnSpc>
          <a:spcPct val="90000"/>
        </a:lnSpc>
        <a:spcBef>
          <a:spcPct val="0"/>
        </a:spcBef>
        <a:buNone/>
        <a:defRPr sz="396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54305" indent="-154305" algn="l" defTabSz="61722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sz="216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46291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77152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44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08013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6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38874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6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0"/>
            <a:ext cx="7772400" cy="1005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1" y="3499467"/>
            <a:ext cx="7777796" cy="1092641"/>
          </a:xfrm>
        </p:spPr>
        <p:txBody>
          <a:bodyPr anchor="t">
            <a:noAutofit/>
          </a:bodyPr>
          <a:lstStyle/>
          <a:p>
            <a:r>
              <a:rPr lang="en-US" sz="2400" b="1" spc="0" dirty="0">
                <a:solidFill>
                  <a:schemeClr val="tx2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  <a:t>120 Lisa Drive</a:t>
            </a:r>
            <a:br>
              <a:rPr lang="en-US" sz="1800" b="1" spc="0" dirty="0">
                <a:solidFill>
                  <a:schemeClr val="tx2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</a:br>
            <a:r>
              <a:rPr lang="en-US" sz="1800" spc="0" dirty="0">
                <a:solidFill>
                  <a:schemeClr val="tx2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  <a:t>Greenhurst ~ Summerville, SC 29485</a:t>
            </a:r>
            <a:br>
              <a:rPr lang="en-US" sz="1800" spc="0" dirty="0">
                <a:solidFill>
                  <a:schemeClr val="tx2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</a:br>
            <a:r>
              <a:rPr lang="en-US" sz="1800" spc="0" dirty="0">
                <a:solidFill>
                  <a:schemeClr val="tx2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  <a:t>MLS# 22016073 ~ </a:t>
            </a:r>
            <a:r>
              <a:rPr lang="en-US" sz="1800" spc="0">
                <a:solidFill>
                  <a:schemeClr val="tx2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  <a:t>$265,000</a:t>
            </a:r>
            <a:endParaRPr lang="en-US" sz="1000" spc="0" dirty="0">
              <a:solidFill>
                <a:schemeClr val="tx2"/>
              </a:solidFill>
              <a:latin typeface="Futura Bk BT" panose="020B0502020204020303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300" y="6061168"/>
            <a:ext cx="7741157" cy="1464783"/>
          </a:xfrm>
        </p:spPr>
        <p:txBody>
          <a:bodyPr anchor="ctr">
            <a:no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  <a:t>ALL BRAND NEW RENOVATION!!!! Be within minutes of parks and downtown Summerville with this stylish, completely renovated house in a quiet but centrally located subdivision. Nice, large backyard to enjoy! In addition to new paint work, the house features a substantially large converted living room, large kitchen, brand new cabinets with granite countertops, NEW stainless steel appliances, NEW HVAC, NEW windows and a NEW roof! Attention was directed at improving natural light with expansion of living spaces as well as brand new laminate floors. Also features a NEW half bath in the master bedroom as well as NEW fixtures throughout the house. Thanks for your interest!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1" y="9136335"/>
            <a:ext cx="304696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Futura Bk BT" panose="020B0502020204020303" pitchFamily="34" charset="0"/>
                <a:cs typeface="Microsoft Sans Serif" panose="020B0604020202020204" pitchFamily="34" charset="0"/>
              </a:rPr>
              <a:t>Susan Stanley</a:t>
            </a:r>
          </a:p>
          <a:p>
            <a:r>
              <a:rPr lang="en-US" sz="1100" dirty="0">
                <a:latin typeface="Futura Bk BT" panose="020B0502020204020303" pitchFamily="34" charset="0"/>
                <a:cs typeface="Microsoft Sans Serif" panose="020B0604020202020204" pitchFamily="34" charset="0"/>
              </a:rPr>
              <a:t>832-323-5573</a:t>
            </a:r>
          </a:p>
          <a:p>
            <a:r>
              <a:rPr lang="en-US" sz="1100" dirty="0">
                <a:latin typeface="Futura Bk BT" panose="020B0502020204020303" pitchFamily="34" charset="0"/>
                <a:cs typeface="Microsoft Sans Serif" panose="020B0604020202020204" pitchFamily="34" charset="0"/>
              </a:rPr>
              <a:t>susancstanley@gmail.com </a:t>
            </a:r>
          </a:p>
        </p:txBody>
      </p:sp>
      <p:sp>
        <p:nvSpPr>
          <p:cNvPr id="9" name="Rectangle 8"/>
          <p:cNvSpPr/>
          <p:nvPr/>
        </p:nvSpPr>
        <p:spPr>
          <a:xfrm>
            <a:off x="4188925" y="9197890"/>
            <a:ext cx="22410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latin typeface="Futura Bk BT" panose="020B0502020204020303" pitchFamily="34" charset="0"/>
                <a:cs typeface="Microsoft Sans Serif" panose="020B0604020202020204" pitchFamily="34" charset="0"/>
              </a:rPr>
              <a:t>Brand Name Real Estate</a:t>
            </a:r>
          </a:p>
          <a:p>
            <a:pPr algn="r"/>
            <a:r>
              <a:rPr lang="en-US" sz="1000" dirty="0">
                <a:latin typeface="Futura Bk BT" panose="020B0502020204020303" pitchFamily="34" charset="0"/>
                <a:cs typeface="Microsoft Sans Serif" panose="020B0604020202020204" pitchFamily="34" charset="0"/>
              </a:rPr>
              <a:t>4 Carriage Lane Suite 106</a:t>
            </a:r>
          </a:p>
          <a:p>
            <a:pPr algn="r"/>
            <a:r>
              <a:rPr lang="en-US" sz="1000" dirty="0">
                <a:latin typeface="Futura Bk BT" panose="020B0502020204020303" pitchFamily="34" charset="0"/>
                <a:cs typeface="Microsoft Sans Serif" panose="020B0604020202020204" pitchFamily="34" charset="0"/>
              </a:rPr>
              <a:t>Charleston, SC 29407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48187" y="9720042"/>
            <a:ext cx="338358" cy="33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n w="12700">
                  <a:noFill/>
                  <a:prstDash val="solid"/>
                </a:ln>
                <a:solidFill>
                  <a:srgbClr val="00B0F0"/>
                </a:solidFill>
                <a:latin typeface="Futura Lt BT" panose="020B0402020204020303" pitchFamily="34" charset="0"/>
                <a:cs typeface="Narkisim" panose="020E0502050101010101" pitchFamily="34" charset="-79"/>
              </a:rPr>
              <a:t>RECENTLY STAGED BEAUTIFULLY AND PRICED TO MOVE! </a:t>
            </a:r>
          </a:p>
          <a:p>
            <a:r>
              <a:rPr lang="en-US" sz="2000" b="1" i="1" dirty="0">
                <a:ln w="12700">
                  <a:noFill/>
                  <a:prstDash val="solid"/>
                </a:ln>
                <a:solidFill>
                  <a:srgbClr val="00B0F0"/>
                </a:solidFill>
                <a:latin typeface="Futura Lt BT" panose="020B0402020204020303" pitchFamily="34" charset="0"/>
                <a:cs typeface="Narkisim" panose="020E0502050101010101" pitchFamily="34" charset="-79"/>
              </a:rPr>
              <a:t>MULTIPLE FINANCING OPTIONS ARE AVAILABLE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3663381F-0A94-4919-A616-D115A0188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599" y="889083"/>
            <a:ext cx="3808963" cy="253930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55B3B569-3376-4D82-A1BF-523C777B2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5360" y="9119979"/>
            <a:ext cx="1562527" cy="70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6F26ADD1-721A-4383-BCEC-52E0C7F23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88924" y="889071"/>
            <a:ext cx="3808963" cy="253992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8E990F-21CA-422A-9A0D-FF7EC70BA5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8925" y="4662574"/>
            <a:ext cx="1828800" cy="1219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4167E3-9468-4F94-932B-BC0332D6D9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8762" y="4662574"/>
            <a:ext cx="1828800" cy="1219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4F281B-39A8-494F-B905-ADB43EE343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599" y="7705344"/>
            <a:ext cx="1828800" cy="1219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02B841-5A50-4A8A-B3B0-D6987D14B7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9087" y="4662574"/>
            <a:ext cx="1828800" cy="12192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DCB12F9-AA14-4C3E-8380-B50463CB53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8925" y="7705344"/>
            <a:ext cx="1828800" cy="1219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A416940-8F11-42F0-9E91-5266A868A2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8762" y="7705344"/>
            <a:ext cx="1828800" cy="1219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54C438C-34E4-4CFA-A80D-D0DB272E229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599" y="4662574"/>
            <a:ext cx="1828800" cy="12192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FC38241-0D8C-40BE-85D9-2DEBB14E813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9087" y="7705345"/>
            <a:ext cx="1828800" cy="1219200"/>
          </a:xfrm>
          <a:prstGeom prst="rect">
            <a:avLst/>
          </a:prstGeom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A674CCBE-996D-5CD2-79F5-A13045E22C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5" t="12249" b="28823"/>
          <a:stretch/>
        </p:blipFill>
        <p:spPr bwMode="auto">
          <a:xfrm>
            <a:off x="228600" y="9119979"/>
            <a:ext cx="734694" cy="70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566</TotalTime>
  <Words>172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Corbel</vt:lpstr>
      <vt:lpstr>Futura Bk BT</vt:lpstr>
      <vt:lpstr>Futura Lt BT</vt:lpstr>
      <vt:lpstr>Depth</vt:lpstr>
      <vt:lpstr>120 Lisa Drive Greenhurst ~ Summerville, SC 29485 MLS# 22016073 ~ $265,000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89</cp:revision>
  <dcterms:created xsi:type="dcterms:W3CDTF">2006-08-16T00:00:00Z</dcterms:created>
  <dcterms:modified xsi:type="dcterms:W3CDTF">2022-07-29T13:50:50Z</dcterms:modified>
</cp:coreProperties>
</file>