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910" y="72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eg"/><Relationship Id="rId4" Type="http://schemas.openxmlformats.org/officeDocument/2006/relationships/hyperlink" Target="mailto:jeff@mattoneillteam.com" TargetMode="External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7099" y="853"/>
            <a:ext cx="7792160" cy="4384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530" y="6295483"/>
            <a:ext cx="7769619" cy="2023716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Perfectly located between Main and River Roads, this serene 17+ acres on Johns Island has unlimited potential. Whether you are looking for the perfect hunting grounds, campgrounds, or are searching for the perfect place to built a family retreat, 1210 Michelle Lane has it all. The raw beauty and quiet that give John’s Island its charm are found throughout this wooded property. After driving through a tree canopy towards the end of the property, an opening reveals the perfect setting for a custom home to be built. The property contains two parcels that are being sold together. The Front Lot 3 is zoned residential with electric, one well, and septic. Back Lot 14, is zoned agricultural and has a well on the rear cleared area. A near by waterway is the perfect fishing hole just steps away!</a:t>
            </a:r>
            <a:endParaRPr lang="en-US" sz="1400" b="1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2921" y="12435840"/>
            <a:ext cx="7772400" cy="3657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Jeff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Burda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4"/>
              </a:rPr>
              <a:t>jeff@mattoneillteam.com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843-619-0405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091977"/>
            <a:ext cx="1737360" cy="110321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-2603" y="4038600"/>
            <a:ext cx="7783168" cy="953085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4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nb-NO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1210 Michelle Lane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Hickory Hill ~ Johns Island, SC 29455 ~ MLS# 17032821 ~ $499,999</a:t>
            </a:r>
          </a:p>
        </p:txBody>
      </p:sp>
      <p:sp>
        <p:nvSpPr>
          <p:cNvPr id="5" name="Rectangle 4"/>
          <p:cNvSpPr/>
          <p:nvPr/>
        </p:nvSpPr>
        <p:spPr>
          <a:xfrm>
            <a:off x="-7054150" y="1496876"/>
            <a:ext cx="332035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9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b="1" i="1" dirty="0">
              <a:ln w="3175">
                <a:noFill/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7232" y="11996996"/>
            <a:ext cx="778102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i="1" dirty="0">
                <a:solidFill>
                  <a:srgbClr val="0070C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Take a video tour here: www.charlestonrem.com/1210-michelle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-8622" y="-1708"/>
            <a:ext cx="7787840" cy="49244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r"/>
            <a:r>
              <a:rPr lang="en-US" sz="2600" b="1" i="1" dirty="0">
                <a:ln w="3175">
                  <a:noFill/>
                </a:ln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3630" y="8419491"/>
            <a:ext cx="6179299" cy="347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5"/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160" y="5091977"/>
            <a:ext cx="1737360" cy="1103214"/>
          </a:xfrm>
          <a:prstGeom prst="rect">
            <a:avLst/>
          </a:prstGeom>
        </p:spPr>
      </p:pic>
      <p:pic>
        <p:nvPicPr>
          <p:cNvPr id="33" name="Picture 32"/>
          <p:cNvPicPr preferRelativeResize="0"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2880" y="5091977"/>
            <a:ext cx="1737360" cy="1103214"/>
          </a:xfrm>
          <a:prstGeom prst="rect">
            <a:avLst/>
          </a:prstGeom>
        </p:spPr>
      </p:pic>
      <p:pic>
        <p:nvPicPr>
          <p:cNvPr id="34" name="Picture 33"/>
          <p:cNvPicPr preferRelativeResize="0"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091977"/>
            <a:ext cx="1737360" cy="1109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189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73</cp:revision>
  <dcterms:created xsi:type="dcterms:W3CDTF">2006-08-16T00:00:00Z</dcterms:created>
  <dcterms:modified xsi:type="dcterms:W3CDTF">2018-01-11T15:58:26Z</dcterms:modified>
</cp:coreProperties>
</file>