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11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3" y="12699"/>
            <a:ext cx="5868353" cy="391223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870732"/>
            <a:ext cx="5867400" cy="1497845"/>
          </a:xfrm>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1210 Parkway Drive</a:t>
            </a:r>
            <a:br>
              <a:rPr lang="en-US" sz="2000" b="1"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Mount Pleasant, SC 29464</a:t>
            </a:r>
            <a:br>
              <a:rPr lang="en-US" sz="1800"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MLS# 17020202</a:t>
            </a:r>
            <a:br>
              <a:rPr lang="en-US" sz="1800"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$494,000</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5156743"/>
            <a:ext cx="5869037" cy="3767887"/>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Move in ready, renovated one story brick ranch in centrally located, Snee Farm. The home features mast down, open floor plan, beautiful hardwood floors in common living areas, and plantation shutters throughout. </a:t>
            </a:r>
          </a:p>
          <a:p>
            <a:endParaRPr lang="en-US" sz="1600">
              <a:solidFill>
                <a:schemeClr val="tx1"/>
              </a:solidFill>
              <a:latin typeface="Georgia" panose="02040502050405020303" pitchFamily="18" charset="0"/>
              <a:cs typeface="Microsoft Sans Serif" panose="020B0604020202020204" pitchFamily="34" charset="0"/>
            </a:endParaRPr>
          </a:p>
          <a:p>
            <a:r>
              <a:rPr lang="en-US" sz="1600">
                <a:solidFill>
                  <a:schemeClr val="tx1"/>
                </a:solidFill>
                <a:latin typeface="Georgia" panose="02040502050405020303" pitchFamily="18" charset="0"/>
                <a:cs typeface="Microsoft Sans Serif" panose="020B0604020202020204" pitchFamily="34" charset="0"/>
              </a:rPr>
              <a:t>In </a:t>
            </a:r>
            <a:r>
              <a:rPr lang="en-US" sz="1600" dirty="0">
                <a:solidFill>
                  <a:schemeClr val="tx1"/>
                </a:solidFill>
                <a:latin typeface="Georgia" panose="02040502050405020303" pitchFamily="18" charset="0"/>
                <a:cs typeface="Microsoft Sans Serif" panose="020B0604020202020204" pitchFamily="34" charset="0"/>
              </a:rPr>
              <a:t>addition there is a finished room over the garage with separate HVAC - perfect for a playroom, media room guest room or office. Kitchen includes stainless steel appliances, granite countertops, and cherry cabinets which opens to the living room. Smooth ceilings throughout and updated vinyl insulated windows.</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3278604"/>
            <a:ext cx="5866029" cy="646331"/>
          </a:xfrm>
          <a:prstGeom prst="rect">
            <a:avLst/>
          </a:prstGeom>
          <a:noFill/>
        </p:spPr>
        <p:txBody>
          <a:bodyPr wrap="square" anchor="t">
            <a:spAutoFit/>
          </a:bodyPr>
          <a:lstStyle/>
          <a:p>
            <a:pPr algn="ctr"/>
            <a:r>
              <a:rPr lang="en-US" sz="3600" b="1" dirty="0">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Snee Farm Open House Sunday 11-2pm</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30900" y="3870732"/>
            <a:ext cx="1828800" cy="1219200"/>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30900" y="1298710"/>
            <a:ext cx="1828800" cy="12192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30900" y="12699"/>
            <a:ext cx="1828800" cy="12192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30900" y="2584721"/>
            <a:ext cx="1828800" cy="12192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30900" y="6442754"/>
            <a:ext cx="1828800" cy="1219200"/>
          </a:xfrm>
          <a:prstGeom prst="rect">
            <a:avLst/>
          </a:prstGeom>
          <a:ln w="3175">
            <a:solidFill>
              <a:schemeClr val="bg1"/>
            </a:solidFill>
          </a:ln>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30900" y="7728765"/>
            <a:ext cx="1828800" cy="12192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930900" y="5156743"/>
            <a:ext cx="1828800" cy="12192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125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1210 Parkway Drive Mount Pleasant, SC 29464 MLS# 17020202 $494,000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2017-08-24T17:06:48Z</dcterms:modified>
</cp:coreProperties>
</file>