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3/12/2025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707880"/>
            <a:ext cx="7772400" cy="2743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bg1"/>
                </a:solidFill>
                <a:latin typeface="Aptos Narrow" panose="020B0004020202020204" pitchFamily="34" charset="0"/>
              </a:rPr>
              <a:t>Carolina Elite Real Estate | 1081 East Montague Ave | N Charleston, SC 29405</a:t>
            </a:r>
          </a:p>
        </p:txBody>
      </p:sp>
      <p:sp>
        <p:nvSpPr>
          <p:cNvPr id="5" name="Rectangle 4"/>
          <p:cNvSpPr/>
          <p:nvPr/>
        </p:nvSpPr>
        <p:spPr>
          <a:xfrm>
            <a:off x="3505200" y="145450"/>
            <a:ext cx="4267200" cy="815608"/>
          </a:xfrm>
          <a:prstGeom prst="rect">
            <a:avLst/>
          </a:prstGeom>
        </p:spPr>
        <p:txBody>
          <a:bodyPr wrap="square">
            <a:spAutoFit/>
          </a:bodyPr>
          <a:lstStyle/>
          <a:p>
            <a:pPr algn="r"/>
            <a:r>
              <a:rPr lang="en-US" sz="1400" b="1" dirty="0">
                <a:latin typeface="Aptos Narrow" panose="020B0004020202020204" pitchFamily="34" charset="0"/>
              </a:rPr>
              <a:t>Michael Moseley</a:t>
            </a:r>
          </a:p>
          <a:p>
            <a:pPr algn="r"/>
            <a:r>
              <a:rPr lang="en-US" sz="1100" dirty="0">
                <a:latin typeface="Aptos Narrow" panose="020B0004020202020204" pitchFamily="34" charset="0"/>
              </a:rPr>
              <a:t>843-442-0959</a:t>
            </a:r>
          </a:p>
          <a:p>
            <a:pPr algn="r"/>
            <a:r>
              <a:rPr lang="en-US" sz="1100" dirty="0">
                <a:latin typeface="Aptos Narrow" panose="020B0004020202020204" pitchFamily="34" charset="0"/>
              </a:rPr>
              <a:t>michaelsmoseley@gmail.com</a:t>
            </a:r>
          </a:p>
          <a:p>
            <a:pPr algn="r"/>
            <a:r>
              <a:rPr lang="en-US" sz="1100" dirty="0">
                <a:latin typeface="Aptos Narrow" panose="020B0004020202020204" pitchFamily="34" charset="0"/>
              </a:rPr>
              <a:t>charlestonrealestateandgolf.com</a:t>
            </a:r>
          </a:p>
        </p:txBody>
      </p:sp>
      <p:sp>
        <p:nvSpPr>
          <p:cNvPr id="3" name="Subtitle 2"/>
          <p:cNvSpPr>
            <a:spLocks noGrp="1"/>
          </p:cNvSpPr>
          <p:nvPr>
            <p:ph type="subTitle" idx="1"/>
          </p:nvPr>
        </p:nvSpPr>
        <p:spPr>
          <a:xfrm>
            <a:off x="0" y="5385305"/>
            <a:ext cx="7772400" cy="3629081"/>
          </a:xfrm>
        </p:spPr>
        <p:txBody>
          <a:bodyPr anchor="ctr">
            <a:noAutofit/>
          </a:bodyPr>
          <a:lstStyle/>
          <a:p>
            <a:r>
              <a:rPr lang="en-US" sz="2000" b="1" dirty="0">
                <a:solidFill>
                  <a:schemeClr val="tx2"/>
                </a:solidFill>
                <a:latin typeface="Aptos Narrow" panose="020B0004020202020204" pitchFamily="34" charset="0"/>
              </a:rPr>
              <a:t>Avalon In The Pines | Hanahan, SC 29410 | MLS# 25000815 | $299,900</a:t>
            </a:r>
          </a:p>
          <a:p>
            <a:endParaRPr lang="en-US" sz="1600" dirty="0">
              <a:solidFill>
                <a:schemeClr val="tx2"/>
              </a:solidFill>
              <a:latin typeface="Aptos Narrow" panose="020B0004020202020204" pitchFamily="34" charset="0"/>
            </a:endParaRPr>
          </a:p>
          <a:p>
            <a:r>
              <a:rPr lang="en-US" sz="1600" dirty="0">
                <a:solidFill>
                  <a:schemeClr val="tx2"/>
                </a:solidFill>
                <a:latin typeface="Aptos Narrow" panose="020B0004020202020204" pitchFamily="34" charset="0"/>
              </a:rPr>
              <a:t>Enjoy low electric bills with recently installed solar panels that provide efficient living at its best. Home is freshly painted and completely renovated in 2023/24 and features new roof, new solar panel brackets, new windows, new water heater, gleaming LVP flooring, renovated bathroom and kitchen with new appliances. Fridge, washer, and dryer convey with the sale of the property as a bonus. Termite bond in place with Palmetto Exterminators and don't forget about the excellent Hanahan schools, all located within 1 mile. Experience the best of both worlds with modern touches and efficiency seen in new construction together with an established neighborhood in Hanahan Proper that so many desire.</a:t>
            </a:r>
          </a:p>
          <a:p>
            <a:r>
              <a:rPr lang="en-US" sz="1600" dirty="0">
                <a:solidFill>
                  <a:schemeClr val="tx2"/>
                </a:solidFill>
                <a:latin typeface="Aptos Narrow" panose="020B0004020202020204" pitchFamily="34" charset="0"/>
              </a:rPr>
              <a:t>The </a:t>
            </a:r>
            <a:r>
              <a:rPr lang="en-US" sz="1600" dirty="0" err="1">
                <a:solidFill>
                  <a:schemeClr val="tx2"/>
                </a:solidFill>
                <a:latin typeface="Aptos Narrow" panose="020B0004020202020204" pitchFamily="34" charset="0"/>
              </a:rPr>
              <a:t>towne</a:t>
            </a:r>
            <a:r>
              <a:rPr lang="en-US" sz="1600" dirty="0">
                <a:solidFill>
                  <a:schemeClr val="tx2"/>
                </a:solidFill>
                <a:latin typeface="Aptos Narrow" panose="020B0004020202020204" pitchFamily="34" charset="0"/>
              </a:rPr>
              <a:t> </a:t>
            </a:r>
            <a:r>
              <a:rPr lang="en-US" sz="1600" dirty="0" err="1">
                <a:solidFill>
                  <a:schemeClr val="tx2"/>
                </a:solidFill>
                <a:latin typeface="Aptos Narrow" panose="020B0004020202020204" pitchFamily="34" charset="0"/>
              </a:rPr>
              <a:t>centre</a:t>
            </a:r>
            <a:r>
              <a:rPr lang="en-US" sz="1600" dirty="0">
                <a:solidFill>
                  <a:schemeClr val="tx2"/>
                </a:solidFill>
                <a:latin typeface="Aptos Narrow" panose="020B0004020202020204" pitchFamily="34" charset="0"/>
              </a:rPr>
              <a:t>, located just down the street, is currently being revitalized with new shops and restaurants. Hanahan is centrally located and minutes to downtown Charleston, Park Circle and the beaches. The only thing missing is YOU!!</a:t>
            </a:r>
          </a:p>
        </p:txBody>
      </p:sp>
      <p:sp>
        <p:nvSpPr>
          <p:cNvPr id="13" name="Rectangle 12"/>
          <p:cNvSpPr/>
          <p:nvPr/>
        </p:nvSpPr>
        <p:spPr>
          <a:xfrm>
            <a:off x="74107" y="137756"/>
            <a:ext cx="5259893" cy="830997"/>
          </a:xfrm>
          <a:prstGeom prst="rect">
            <a:avLst/>
          </a:prstGeom>
        </p:spPr>
        <p:txBody>
          <a:bodyPr wrap="square">
            <a:spAutoFit/>
          </a:bodyPr>
          <a:lstStyle/>
          <a:p>
            <a:r>
              <a:rPr lang="en-US" sz="2400" b="1" dirty="0">
                <a:solidFill>
                  <a:schemeClr val="tx2"/>
                </a:solidFill>
                <a:latin typeface="Ink Free" panose="03080402000500000000" pitchFamily="66" charset="0"/>
              </a:rPr>
              <a:t>Priced 5k Below Appraisal!</a:t>
            </a:r>
          </a:p>
          <a:p>
            <a:r>
              <a:rPr lang="en-US" sz="2400" dirty="0">
                <a:solidFill>
                  <a:schemeClr val="tx2"/>
                </a:solidFill>
                <a:latin typeface="Ink Free" panose="03080402000500000000" pitchFamily="66" charset="0"/>
              </a:rPr>
              <a:t>No HOA! No Flood Insurance!</a:t>
            </a:r>
          </a:p>
        </p:txBody>
      </p:sp>
      <p:sp>
        <p:nvSpPr>
          <p:cNvPr id="6" name="Rectangle 5"/>
          <p:cNvSpPr/>
          <p:nvPr/>
        </p:nvSpPr>
        <p:spPr>
          <a:xfrm>
            <a:off x="0" y="1052286"/>
            <a:ext cx="7772400" cy="587752"/>
          </a:xfrm>
          <a:prstGeom prst="rect">
            <a:avLst/>
          </a:prstGeom>
          <a:solidFill>
            <a:schemeClr val="tx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15331"/>
            <a:ext cx="7772400" cy="461665"/>
          </a:xfrm>
          <a:prstGeom prst="rect">
            <a:avLst/>
          </a:prstGeom>
        </p:spPr>
        <p:txBody>
          <a:bodyPr wrap="square" anchor="ctr">
            <a:spAutoFit/>
          </a:bodyPr>
          <a:lstStyle/>
          <a:p>
            <a:pPr algn="ctr"/>
            <a:r>
              <a:rPr lang="en-US" sz="2400" b="1" dirty="0">
                <a:solidFill>
                  <a:schemeClr val="bg1"/>
                </a:solidFill>
                <a:effectLst>
                  <a:outerShdw blurRad="38100" dist="38100" dir="2700000" algn="tl">
                    <a:srgbClr val="000000">
                      <a:alpha val="43137"/>
                    </a:srgbClr>
                  </a:outerShdw>
                </a:effectLst>
                <a:latin typeface="Aptos Narrow" panose="020B0004020202020204" pitchFamily="34" charset="0"/>
              </a:rPr>
              <a:t>1210 Pepper Street</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l="1" t="17589" r="-1" b="33375"/>
          <a:stretch/>
        </p:blipFill>
        <p:spPr>
          <a:xfrm>
            <a:off x="73643" y="1909136"/>
            <a:ext cx="7625114" cy="2492688"/>
          </a:xfrm>
          <a:prstGeom prst="rect">
            <a:avLst/>
          </a:prstGeom>
          <a:ln>
            <a:noFill/>
          </a:ln>
          <a:effectLst/>
        </p:spPr>
      </p:pic>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2648201" y="4497324"/>
            <a:ext cx="1188720" cy="792480"/>
          </a:xfrm>
          <a:prstGeom prst="rect">
            <a:avLst/>
          </a:prstGeom>
          <a:ln>
            <a:noFill/>
          </a:ln>
          <a:effectLst/>
        </p:spPr>
      </p:pic>
      <p:pic>
        <p:nvPicPr>
          <p:cNvPr id="24" name="Picture 23"/>
          <p:cNvPicPr>
            <a:picLocks/>
          </p:cNvPicPr>
          <p:nvPr/>
        </p:nvPicPr>
        <p:blipFill>
          <a:blip r:embed="rId4" cstate="print">
            <a:extLst>
              <a:ext uri="{28A0092B-C50C-407E-A947-70E740481C1C}">
                <a14:useLocalDpi xmlns:a14="http://schemas.microsoft.com/office/drawing/2010/main" val="0"/>
              </a:ext>
            </a:extLst>
          </a:blip>
          <a:srcRect/>
          <a:stretch/>
        </p:blipFill>
        <p:spPr>
          <a:xfrm>
            <a:off x="3935480" y="4497324"/>
            <a:ext cx="1188720" cy="792480"/>
          </a:xfrm>
          <a:prstGeom prst="rect">
            <a:avLst/>
          </a:prstGeom>
          <a:ln>
            <a:noFill/>
          </a:ln>
          <a:effectLst/>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rcRect/>
          <a:stretch/>
        </p:blipFill>
        <p:spPr>
          <a:xfrm>
            <a:off x="1360922" y="4497324"/>
            <a:ext cx="1188720" cy="792480"/>
          </a:xfrm>
          <a:prstGeom prst="rect">
            <a:avLst/>
          </a:prstGeom>
          <a:ln>
            <a:noFill/>
          </a:ln>
          <a:effectLst/>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73643" y="4497324"/>
            <a:ext cx="1188720" cy="792480"/>
          </a:xfrm>
          <a:prstGeom prst="rect">
            <a:avLst/>
          </a:prstGeom>
          <a:ln>
            <a:noFill/>
          </a:ln>
          <a:effectLst/>
        </p:spPr>
      </p:pic>
      <p:pic>
        <p:nvPicPr>
          <p:cNvPr id="23" name="Picture 22"/>
          <p:cNvPicPr>
            <a:picLocks/>
          </p:cNvPicPr>
          <p:nvPr/>
        </p:nvPicPr>
        <p:blipFill>
          <a:blip r:embed="rId7" cstate="print">
            <a:extLst>
              <a:ext uri="{28A0092B-C50C-407E-A947-70E740481C1C}">
                <a14:useLocalDpi xmlns:a14="http://schemas.microsoft.com/office/drawing/2010/main" val="0"/>
              </a:ext>
            </a:extLst>
          </a:blip>
          <a:srcRect/>
          <a:stretch/>
        </p:blipFill>
        <p:spPr>
          <a:xfrm>
            <a:off x="5222759" y="4497324"/>
            <a:ext cx="1188720" cy="792480"/>
          </a:xfrm>
          <a:prstGeom prst="rect">
            <a:avLst/>
          </a:prstGeom>
          <a:ln>
            <a:no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rcRect/>
          <a:stretch/>
        </p:blipFill>
        <p:spPr>
          <a:xfrm>
            <a:off x="6510037" y="4497324"/>
            <a:ext cx="1188720" cy="792480"/>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444072" y="9121487"/>
            <a:ext cx="884254" cy="570344"/>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222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 Narrow</vt:lpstr>
      <vt:lpstr>Arial</vt:lpstr>
      <vt:lpstr>Calibri</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2025-03-12T16:40:10Z</dcterms:modified>
</cp:coreProperties>
</file>