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8863" y="246381"/>
            <a:ext cx="5212080" cy="3465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74" y="1669786"/>
            <a:ext cx="1969989" cy="130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74" y="3103034"/>
            <a:ext cx="1969989" cy="130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74" y="246381"/>
            <a:ext cx="1964007" cy="1309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74" y="4537870"/>
            <a:ext cx="1967600" cy="130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74" y="5971118"/>
            <a:ext cx="1967600" cy="130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74" y="7405954"/>
            <a:ext cx="1969987" cy="1309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29181" y="3840406"/>
            <a:ext cx="5211762" cy="150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1211 Creek Stone Way</a:t>
            </a:r>
            <a:br>
              <a:rPr kumimoji="0" lang="en-US" altLang="en-US" sz="20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Tanner Plantation ~ Hanahan, SC 29410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MLS# 17011823 ~ $274,900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 Bedrooms ~ 2½ Bathrooms</a:t>
            </a:r>
            <a:endParaRPr kumimoji="0" lang="en-US" altLang="en-US" sz="20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09813" y="5325004"/>
            <a:ext cx="5221288" cy="33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Absolute Bargain!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Unbelievable Price!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Priced low and firm for your pre-approved buyer who wants a great deal on the nicest house in Hanahan.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Hurry, it won’t last long at this low, low price.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Do your buyer a favor and submit a squeaky-clean full-priced offer today and save yourself all the fun of a full-priced counter offer.</a:t>
            </a:r>
            <a:endParaRPr lang="en-US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09813" y="39688"/>
            <a:ext cx="5202236" cy="76041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latin typeface="Century Gothic" panose="020B0502020202020204" pitchFamily="34" charset="0"/>
              </a:rPr>
              <a:t>#1 BEST BARGAIN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latin typeface="Century Gothic" panose="020B0502020202020204" pitchFamily="34" charset="0"/>
              </a:rPr>
              <a:t>IN HANAHAN!</a:t>
            </a:r>
            <a:endParaRPr kumimoji="0" lang="en-US" altLang="en-US" sz="1600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7650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8382" y="1250951"/>
            <a:ext cx="1961801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83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14</cp:revision>
  <dcterms:created xsi:type="dcterms:W3CDTF">2016-09-13T00:28:37Z</dcterms:created>
  <dcterms:modified xsi:type="dcterms:W3CDTF">2017-04-27T19:58:12Z</dcterms:modified>
</cp:coreProperties>
</file>