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1560" y="-24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8/22/2016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8/22/2016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8/22/2016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8/22/2016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g"/><Relationship Id="rId3" Type="http://schemas.openxmlformats.org/officeDocument/2006/relationships/image" Target="../media/image2.jpg"/><Relationship Id="rId7" Type="http://schemas.openxmlformats.org/officeDocument/2006/relationships/image" Target="../media/image6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5" Type="http://schemas.openxmlformats.org/officeDocument/2006/relationships/image" Target="../media/image4.jpg"/><Relationship Id="rId4" Type="http://schemas.openxmlformats.org/officeDocument/2006/relationships/image" Target="../media/image3.jpg"/><Relationship Id="rId9" Type="http://schemas.openxmlformats.org/officeDocument/2006/relationships/image" Target="../media/image8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344175" y="9232540"/>
            <a:ext cx="1084050" cy="7154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3"/>
          <p:cNvSpPr/>
          <p:nvPr/>
        </p:nvSpPr>
        <p:spPr>
          <a:xfrm>
            <a:off x="0" y="0"/>
            <a:ext cx="7772400" cy="2514600"/>
          </a:xfrm>
          <a:prstGeom prst="rect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0" y="2514600"/>
            <a:ext cx="7772400" cy="6594420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0" y="228600"/>
            <a:ext cx="3810000" cy="2666847"/>
          </a:xfrm>
        </p:spPr>
        <p:txBody>
          <a:bodyPr>
            <a:noAutofit/>
          </a:bodyPr>
          <a:lstStyle/>
          <a:p>
            <a:r>
              <a:rPr lang="en-US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Sans Serif" panose="020B0604020202020204" pitchFamily="34" charset="0"/>
                <a:cs typeface="Microsoft Sans Serif" panose="020B0604020202020204" pitchFamily="34" charset="0"/>
              </a:rPr>
              <a:t>1212 Wild Goose Trail</a:t>
            </a:r>
            <a:br>
              <a:rPr lang="en-US" sz="2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Sans Serif" panose="020B0604020202020204" pitchFamily="34" charset="0"/>
                <a:cs typeface="Microsoft Sans Serif" panose="020B0604020202020204" pitchFamily="34" charset="0"/>
              </a:rPr>
            </a:br>
            <a:br>
              <a:rPr lang="en-US" sz="2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Sans Serif" panose="020B0604020202020204" pitchFamily="34" charset="0"/>
                <a:cs typeface="Microsoft Sans Serif" panose="020B0604020202020204" pitchFamily="34" charset="0"/>
              </a:rPr>
            </a:br>
            <a:r>
              <a:rPr lang="nn-NO" sz="2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Sans Serif" panose="020B0604020202020204" pitchFamily="34" charset="0"/>
                <a:cs typeface="Microsoft Sans Serif" panose="020B0604020202020204" pitchFamily="34" charset="0"/>
              </a:rPr>
              <a:t>Drakesborough</a:t>
            </a:r>
            <a:br>
              <a:rPr lang="nn-NO" sz="2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Sans Serif" panose="020B0604020202020204" pitchFamily="34" charset="0"/>
                <a:cs typeface="Microsoft Sans Serif" panose="020B0604020202020204" pitchFamily="34" charset="0"/>
              </a:rPr>
            </a:br>
            <a:r>
              <a:rPr lang="nn-NO" sz="2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Sans Serif" panose="020B0604020202020204" pitchFamily="34" charset="0"/>
                <a:cs typeface="Microsoft Sans Serif" panose="020B0604020202020204" pitchFamily="34" charset="0"/>
              </a:rPr>
              <a:t>Summerville, SC 29483</a:t>
            </a:r>
            <a:br>
              <a:rPr lang="nn-NO" sz="2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Sans Serif" panose="020B0604020202020204" pitchFamily="34" charset="0"/>
                <a:cs typeface="Microsoft Sans Serif" panose="020B0604020202020204" pitchFamily="34" charset="0"/>
              </a:rPr>
            </a:br>
            <a:br>
              <a:rPr lang="en-US" sz="2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Sans Serif" panose="020B0604020202020204" pitchFamily="34" charset="0"/>
                <a:cs typeface="Microsoft Sans Serif" panose="020B0604020202020204" pitchFamily="34" charset="0"/>
              </a:rPr>
            </a:br>
            <a:r>
              <a:rPr lang="en-US" sz="2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Sans Serif" panose="020B0604020202020204" pitchFamily="34" charset="0"/>
                <a:cs typeface="Microsoft Sans Serif" panose="020B0604020202020204" pitchFamily="34" charset="0"/>
              </a:rPr>
              <a:t>MLS# 16021528	$159,900</a:t>
            </a:r>
            <a:br>
              <a:rPr lang="en-US" sz="2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Sans Serif" panose="020B0604020202020204" pitchFamily="34" charset="0"/>
                <a:cs typeface="Microsoft Sans Serif" panose="020B0604020202020204" pitchFamily="34" charset="0"/>
              </a:rPr>
            </a:br>
            <a:br>
              <a:rPr lang="en-US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Sans Serif" panose="020B0604020202020204" pitchFamily="34" charset="0"/>
                <a:cs typeface="Microsoft Sans Serif" panose="020B0604020202020204" pitchFamily="34" charset="0"/>
              </a:rPr>
            </a:br>
            <a:r>
              <a:rPr lang="en-US" sz="1400" dirty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3 Bedrooms | 2½ Baths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4495800"/>
            <a:ext cx="4894580" cy="4422950"/>
          </a:xfrm>
        </p:spPr>
        <p:txBody>
          <a:bodyPr anchor="ctr">
            <a:noAutofit/>
          </a:bodyPr>
          <a:lstStyle/>
          <a:p>
            <a:r>
              <a:rPr lang="en-US" sz="1400" dirty="0">
                <a:solidFill>
                  <a:schemeClr val="tx1"/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  <a:t>Tastefully decorated, 3 Bedrooms, 2.5 baths with lots of upgrades. Entire first floor has wood floors in family room, kitchen and dining area. The kitchen has upgraded kitchen cabinets, stainless/black appliances and raised counter for breakfast bar overlooking the family room. There is also a half bath and an exit to the fenced backyard with children's playset. The second floor has 3 bedrooms, one being the master suite with private bath and walk-in closet. There is also a large laundry/utility room upstairs plus another guest bath. The home features 2'' window blinds thru out, upgraded lighting, a surround sound system, and double driveway. The owners have done a lot of landscaping and the rear of the property borders a 60' wide buffer area for lots of privacy. Home has been freshly painted, carpets shampooed and is ready for a quick close. It has also been pre-wired for an external generator. Located in a great sub-division in the award winning Dorchester 2 school district, this home is an outstanding value providing a very competitive price with lots of upgrades. This is a HUD designated community and provides an opportunity for 100% financing to qualified buyers.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1" t="5123" r="-321" b="11873"/>
          <a:stretch/>
        </p:blipFill>
        <p:spPr bwMode="auto">
          <a:xfrm>
            <a:off x="146613" y="152401"/>
            <a:ext cx="3610755" cy="2247823"/>
          </a:xfrm>
          <a:prstGeom prst="rect">
            <a:avLst/>
          </a:prstGeom>
          <a:noFill/>
          <a:ln w="2857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6613" y="2895447"/>
            <a:ext cx="1732280" cy="1299210"/>
          </a:xfrm>
          <a:prstGeom prst="rect">
            <a:avLst/>
          </a:prstGeom>
          <a:noFill/>
          <a:ln w="2857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070100" y="2895447"/>
            <a:ext cx="1732280" cy="1299210"/>
          </a:xfrm>
          <a:prstGeom prst="rect">
            <a:avLst/>
          </a:prstGeom>
          <a:noFill/>
          <a:ln w="2857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987800" y="2895447"/>
            <a:ext cx="1732280" cy="1299210"/>
          </a:xfrm>
          <a:prstGeom prst="rect">
            <a:avLst/>
          </a:prstGeom>
          <a:noFill/>
          <a:ln w="2857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8" name="Picture 4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905500" y="2895447"/>
            <a:ext cx="1732280" cy="1299210"/>
          </a:xfrm>
          <a:prstGeom prst="rect">
            <a:avLst/>
          </a:prstGeom>
          <a:noFill/>
          <a:ln w="2857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894580" y="4499303"/>
            <a:ext cx="2743200" cy="2057400"/>
          </a:xfrm>
          <a:prstGeom prst="rect">
            <a:avLst/>
          </a:prstGeom>
          <a:noFill/>
          <a:ln w="2857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894580" y="6861350"/>
            <a:ext cx="2743200" cy="2057400"/>
          </a:xfrm>
          <a:prstGeom prst="rect">
            <a:avLst/>
          </a:prstGeom>
          <a:noFill/>
          <a:ln w="2857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6" name="Rectangle 5"/>
          <p:cNvSpPr/>
          <p:nvPr/>
        </p:nvSpPr>
        <p:spPr>
          <a:xfrm>
            <a:off x="152400" y="9144000"/>
            <a:ext cx="2764028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b="1" dirty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Bill Milo</a:t>
            </a:r>
          </a:p>
          <a:p>
            <a:r>
              <a:rPr lang="en-US" sz="1200" dirty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843-412-0052</a:t>
            </a:r>
          </a:p>
          <a:p>
            <a:r>
              <a:rPr lang="en-US" sz="1200" dirty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bill@weichertrealtorspc.com</a:t>
            </a:r>
            <a:br>
              <a:rPr lang="en-US" sz="1200" dirty="0">
                <a:latin typeface="Microsoft Sans Serif" panose="020B0604020202020204" pitchFamily="34" charset="0"/>
                <a:cs typeface="Microsoft Sans Serif" panose="020B0604020202020204" pitchFamily="34" charset="0"/>
              </a:rPr>
            </a:br>
            <a:r>
              <a:rPr lang="en-US" sz="1200" dirty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www.charlestonareahomesforsale.net</a:t>
            </a:r>
          </a:p>
        </p:txBody>
      </p:sp>
      <p:sp>
        <p:nvSpPr>
          <p:cNvPr id="9" name="Rectangle 8"/>
          <p:cNvSpPr/>
          <p:nvPr/>
        </p:nvSpPr>
        <p:spPr>
          <a:xfrm>
            <a:off x="5278628" y="9267111"/>
            <a:ext cx="235915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200" dirty="0" err="1">
                <a:latin typeface="Microsoft Sans Serif" panose="020B0604020202020204" pitchFamily="34" charset="0"/>
                <a:cs typeface="Microsoft Sans Serif" panose="020B0604020202020204" pitchFamily="34" charset="0"/>
              </a:rPr>
              <a:t>Weichert</a:t>
            </a:r>
            <a:r>
              <a:rPr lang="en-US" sz="1200" dirty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 Palmetto Coast</a:t>
            </a:r>
          </a:p>
          <a:p>
            <a:pPr algn="r"/>
            <a:r>
              <a:rPr lang="en-US" sz="1200" dirty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1035 Johnnie </a:t>
            </a:r>
            <a:r>
              <a:rPr lang="en-US" sz="1200" dirty="0" err="1">
                <a:latin typeface="Microsoft Sans Serif" panose="020B0604020202020204" pitchFamily="34" charset="0"/>
                <a:cs typeface="Microsoft Sans Serif" panose="020B0604020202020204" pitchFamily="34" charset="0"/>
              </a:rPr>
              <a:t>Dodds</a:t>
            </a:r>
            <a:r>
              <a:rPr lang="en-US" sz="1200" dirty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, </a:t>
            </a:r>
            <a:r>
              <a:rPr lang="en-US" sz="1200" dirty="0" err="1">
                <a:latin typeface="Microsoft Sans Serif" panose="020B0604020202020204" pitchFamily="34" charset="0"/>
                <a:cs typeface="Microsoft Sans Serif" panose="020B0604020202020204" pitchFamily="34" charset="0"/>
              </a:rPr>
              <a:t>Ste</a:t>
            </a:r>
            <a:r>
              <a:rPr lang="en-US" sz="1200" dirty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 B2</a:t>
            </a:r>
          </a:p>
          <a:p>
            <a:pPr algn="r"/>
            <a:r>
              <a:rPr lang="en-US" sz="1200" dirty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Mt. Pleasant, SC 29464</a:t>
            </a:r>
          </a:p>
        </p:txBody>
      </p:sp>
      <p:sp>
        <p:nvSpPr>
          <p:cNvPr id="10" name="Down Ribbon 9"/>
          <p:cNvSpPr/>
          <p:nvPr/>
        </p:nvSpPr>
        <p:spPr>
          <a:xfrm>
            <a:off x="43180" y="2362200"/>
            <a:ext cx="3817620" cy="685800"/>
          </a:xfrm>
          <a:prstGeom prst="ribbon">
            <a:avLst>
              <a:gd name="adj1" fmla="val 16667"/>
              <a:gd name="adj2" fmla="val 66701"/>
            </a:avLst>
          </a:prstGeom>
          <a:gradFill flip="none" rotWithShape="1">
            <a:gsLst>
              <a:gs pos="0">
                <a:srgbClr val="E6DCAC"/>
              </a:gs>
              <a:gs pos="12000">
                <a:srgbClr val="E6D78A"/>
              </a:gs>
              <a:gs pos="30000">
                <a:srgbClr val="C7AC4C"/>
              </a:gs>
              <a:gs pos="45000">
                <a:srgbClr val="E6D78A"/>
              </a:gs>
              <a:gs pos="77000">
                <a:srgbClr val="C7AC4C"/>
              </a:gs>
              <a:gs pos="100000">
                <a:srgbClr val="E6DCAC"/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bg2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i="1" dirty="0">
                <a:solidFill>
                  <a:schemeClr val="tx1"/>
                </a:solidFill>
                <a:latin typeface="Gabriola" panose="04040605051002020D02" pitchFamily="82" charset="0"/>
              </a:rPr>
              <a:t>Dorchester District 2!</a:t>
            </a:r>
          </a:p>
        </p:txBody>
      </p:sp>
    </p:spTree>
    <p:extLst>
      <p:ext uri="{BB962C8B-B14F-4D97-AF65-F5344CB8AC3E}">
        <p14:creationId xmlns:p14="http://schemas.microsoft.com/office/powerpoint/2010/main" val="26883232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95</TotalTime>
  <Words>246</Words>
  <Application>Microsoft Office PowerPoint</Application>
  <PresentationFormat>Custom</PresentationFormat>
  <Paragraphs>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Gabriola</vt:lpstr>
      <vt:lpstr>Microsoft Sans Serif</vt:lpstr>
      <vt:lpstr>Office Theme</vt:lpstr>
      <vt:lpstr>1212 Wild Goose Trail  Drakesborough Summerville, SC 29483  MLS# 16021528 $159,900  3 Bedrooms | 2½ Baths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18</cp:revision>
  <dcterms:created xsi:type="dcterms:W3CDTF">2006-08-16T00:00:00Z</dcterms:created>
  <dcterms:modified xsi:type="dcterms:W3CDTF">2016-08-22T12:28:47Z</dcterms:modified>
</cp:coreProperties>
</file>