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8229600" cy="10058400"/>
  <p:notesSz cx="6858000" cy="9144000"/>
  <p:defaultTextStyle>
    <a:defPPr>
      <a:defRPr lang="en-US"/>
    </a:defPPr>
    <a:lvl1pPr marL="0" algn="l" defTabSz="1175644" rtl="0" eaLnBrk="1" latinLnBrk="0" hangingPunct="1">
      <a:defRPr sz="2300" kern="1200">
        <a:solidFill>
          <a:schemeClr val="tx1"/>
        </a:solidFill>
        <a:latin typeface="+mn-lt"/>
        <a:ea typeface="+mn-ea"/>
        <a:cs typeface="+mn-cs"/>
      </a:defRPr>
    </a:lvl1pPr>
    <a:lvl2pPr marL="587822" algn="l" defTabSz="1175644" rtl="0" eaLnBrk="1" latinLnBrk="0" hangingPunct="1">
      <a:defRPr sz="2300" kern="1200">
        <a:solidFill>
          <a:schemeClr val="tx1"/>
        </a:solidFill>
        <a:latin typeface="+mn-lt"/>
        <a:ea typeface="+mn-ea"/>
        <a:cs typeface="+mn-cs"/>
      </a:defRPr>
    </a:lvl2pPr>
    <a:lvl3pPr marL="1175644" algn="l" defTabSz="1175644" rtl="0" eaLnBrk="1" latinLnBrk="0" hangingPunct="1">
      <a:defRPr sz="2300" kern="1200">
        <a:solidFill>
          <a:schemeClr val="tx1"/>
        </a:solidFill>
        <a:latin typeface="+mn-lt"/>
        <a:ea typeface="+mn-ea"/>
        <a:cs typeface="+mn-cs"/>
      </a:defRPr>
    </a:lvl3pPr>
    <a:lvl4pPr marL="1763466" algn="l" defTabSz="1175644" rtl="0" eaLnBrk="1" latinLnBrk="0" hangingPunct="1">
      <a:defRPr sz="2300" kern="1200">
        <a:solidFill>
          <a:schemeClr val="tx1"/>
        </a:solidFill>
        <a:latin typeface="+mn-lt"/>
        <a:ea typeface="+mn-ea"/>
        <a:cs typeface="+mn-cs"/>
      </a:defRPr>
    </a:lvl4pPr>
    <a:lvl5pPr marL="2351288" algn="l" defTabSz="1175644" rtl="0" eaLnBrk="1" latinLnBrk="0" hangingPunct="1">
      <a:defRPr sz="2300" kern="1200">
        <a:solidFill>
          <a:schemeClr val="tx1"/>
        </a:solidFill>
        <a:latin typeface="+mn-lt"/>
        <a:ea typeface="+mn-ea"/>
        <a:cs typeface="+mn-cs"/>
      </a:defRPr>
    </a:lvl5pPr>
    <a:lvl6pPr marL="2939110" algn="l" defTabSz="1175644" rtl="0" eaLnBrk="1" latinLnBrk="0" hangingPunct="1">
      <a:defRPr sz="2300" kern="1200">
        <a:solidFill>
          <a:schemeClr val="tx1"/>
        </a:solidFill>
        <a:latin typeface="+mn-lt"/>
        <a:ea typeface="+mn-ea"/>
        <a:cs typeface="+mn-cs"/>
      </a:defRPr>
    </a:lvl6pPr>
    <a:lvl7pPr marL="3526932" algn="l" defTabSz="1175644" rtl="0" eaLnBrk="1" latinLnBrk="0" hangingPunct="1">
      <a:defRPr sz="2300" kern="1200">
        <a:solidFill>
          <a:schemeClr val="tx1"/>
        </a:solidFill>
        <a:latin typeface="+mn-lt"/>
        <a:ea typeface="+mn-ea"/>
        <a:cs typeface="+mn-cs"/>
      </a:defRPr>
    </a:lvl7pPr>
    <a:lvl8pPr marL="4114754" algn="l" defTabSz="1175644" rtl="0" eaLnBrk="1" latinLnBrk="0" hangingPunct="1">
      <a:defRPr sz="2300" kern="1200">
        <a:solidFill>
          <a:schemeClr val="tx1"/>
        </a:solidFill>
        <a:latin typeface="+mn-lt"/>
        <a:ea typeface="+mn-ea"/>
        <a:cs typeface="+mn-cs"/>
      </a:defRPr>
    </a:lvl8pPr>
    <a:lvl9pPr marL="4702576" algn="l" defTabSz="1175644" rtl="0" eaLnBrk="1" latinLnBrk="0" hangingPunct="1">
      <a:defRPr sz="23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125" d="100"/>
          <a:sy n="125" d="100"/>
        </p:scale>
        <p:origin x="2250" y="-3102"/>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3124626"/>
            <a:ext cx="6995160" cy="2156036"/>
          </a:xfrm>
        </p:spPr>
        <p:txBody>
          <a:bodyPr/>
          <a:lstStyle/>
          <a:p>
            <a:r>
              <a:rPr lang="en-US"/>
              <a:t>Click to edit Master title style</a:t>
            </a:r>
          </a:p>
        </p:txBody>
      </p:sp>
      <p:sp>
        <p:nvSpPr>
          <p:cNvPr id="3" name="Subtitle 2"/>
          <p:cNvSpPr>
            <a:spLocks noGrp="1"/>
          </p:cNvSpPr>
          <p:nvPr>
            <p:ph type="subTitle" idx="1"/>
          </p:nvPr>
        </p:nvSpPr>
        <p:spPr>
          <a:xfrm>
            <a:off x="1234440" y="5699760"/>
            <a:ext cx="5760720" cy="2570480"/>
          </a:xfrm>
        </p:spPr>
        <p:txBody>
          <a:bodyPr/>
          <a:lstStyle>
            <a:lvl1pPr marL="0" indent="0" algn="ctr">
              <a:buNone/>
              <a:defRPr>
                <a:solidFill>
                  <a:schemeClr val="tx1">
                    <a:tint val="75000"/>
                  </a:schemeClr>
                </a:solidFill>
              </a:defRPr>
            </a:lvl1pPr>
            <a:lvl2pPr marL="461852" indent="0" algn="ctr">
              <a:buNone/>
              <a:defRPr>
                <a:solidFill>
                  <a:schemeClr val="tx1">
                    <a:tint val="75000"/>
                  </a:schemeClr>
                </a:solidFill>
              </a:defRPr>
            </a:lvl2pPr>
            <a:lvl3pPr marL="923703" indent="0" algn="ctr">
              <a:buNone/>
              <a:defRPr>
                <a:solidFill>
                  <a:schemeClr val="tx1">
                    <a:tint val="75000"/>
                  </a:schemeClr>
                </a:solidFill>
              </a:defRPr>
            </a:lvl3pPr>
            <a:lvl4pPr marL="1385555" indent="0" algn="ctr">
              <a:buNone/>
              <a:defRPr>
                <a:solidFill>
                  <a:schemeClr val="tx1">
                    <a:tint val="75000"/>
                  </a:schemeClr>
                </a:solidFill>
              </a:defRPr>
            </a:lvl4pPr>
            <a:lvl5pPr marL="1847407" indent="0" algn="ctr">
              <a:buNone/>
              <a:defRPr>
                <a:solidFill>
                  <a:schemeClr val="tx1">
                    <a:tint val="75000"/>
                  </a:schemeClr>
                </a:solidFill>
              </a:defRPr>
            </a:lvl5pPr>
            <a:lvl6pPr marL="2309259" indent="0" algn="ctr">
              <a:buNone/>
              <a:defRPr>
                <a:solidFill>
                  <a:schemeClr val="tx1">
                    <a:tint val="75000"/>
                  </a:schemeClr>
                </a:solidFill>
              </a:defRPr>
            </a:lvl6pPr>
            <a:lvl7pPr marL="2771110" indent="0" algn="ctr">
              <a:buNone/>
              <a:defRPr>
                <a:solidFill>
                  <a:schemeClr val="tx1">
                    <a:tint val="75000"/>
                  </a:schemeClr>
                </a:solidFill>
              </a:defRPr>
            </a:lvl7pPr>
            <a:lvl8pPr marL="3232962" indent="0" algn="ctr">
              <a:buNone/>
              <a:defRPr>
                <a:solidFill>
                  <a:schemeClr val="tx1">
                    <a:tint val="75000"/>
                  </a:schemeClr>
                </a:solidFill>
              </a:defRPr>
            </a:lvl8pPr>
            <a:lvl9pPr marL="3694814"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11/26/2024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11/26/2024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1480" y="402804"/>
            <a:ext cx="541782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11/26/2024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11/26/2024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6463454"/>
            <a:ext cx="6995160" cy="1997710"/>
          </a:xfrm>
        </p:spPr>
        <p:txBody>
          <a:bodyPr anchor="t"/>
          <a:lstStyle>
            <a:lvl1pPr algn="l">
              <a:defRPr sz="4007" b="1" cap="all"/>
            </a:lvl1pPr>
          </a:lstStyle>
          <a:p>
            <a:r>
              <a:rPr lang="en-US"/>
              <a:t>Click to edit Master title style</a:t>
            </a:r>
          </a:p>
        </p:txBody>
      </p:sp>
      <p:sp>
        <p:nvSpPr>
          <p:cNvPr id="3" name="Text Placeholder 2"/>
          <p:cNvSpPr>
            <a:spLocks noGrp="1"/>
          </p:cNvSpPr>
          <p:nvPr>
            <p:ph type="body" idx="1"/>
          </p:nvPr>
        </p:nvSpPr>
        <p:spPr>
          <a:xfrm>
            <a:off x="650082" y="4263181"/>
            <a:ext cx="6995160" cy="2200274"/>
          </a:xfrm>
        </p:spPr>
        <p:txBody>
          <a:bodyPr anchor="b"/>
          <a:lstStyle>
            <a:lvl1pPr marL="0" indent="0">
              <a:buNone/>
              <a:defRPr sz="2043">
                <a:solidFill>
                  <a:schemeClr val="tx1">
                    <a:tint val="75000"/>
                  </a:schemeClr>
                </a:solidFill>
              </a:defRPr>
            </a:lvl1pPr>
            <a:lvl2pPr marL="461852" indent="0">
              <a:buNone/>
              <a:defRPr sz="1807">
                <a:solidFill>
                  <a:schemeClr val="tx1">
                    <a:tint val="75000"/>
                  </a:schemeClr>
                </a:solidFill>
              </a:defRPr>
            </a:lvl2pPr>
            <a:lvl3pPr marL="923703" indent="0">
              <a:buNone/>
              <a:defRPr sz="1650">
                <a:solidFill>
                  <a:schemeClr val="tx1">
                    <a:tint val="75000"/>
                  </a:schemeClr>
                </a:solidFill>
              </a:defRPr>
            </a:lvl3pPr>
            <a:lvl4pPr marL="1385555" indent="0">
              <a:buNone/>
              <a:defRPr sz="1414">
                <a:solidFill>
                  <a:schemeClr val="tx1">
                    <a:tint val="75000"/>
                  </a:schemeClr>
                </a:solidFill>
              </a:defRPr>
            </a:lvl4pPr>
            <a:lvl5pPr marL="1847407" indent="0">
              <a:buNone/>
              <a:defRPr sz="1414">
                <a:solidFill>
                  <a:schemeClr val="tx1">
                    <a:tint val="75000"/>
                  </a:schemeClr>
                </a:solidFill>
              </a:defRPr>
            </a:lvl5pPr>
            <a:lvl6pPr marL="2309259" indent="0">
              <a:buNone/>
              <a:defRPr sz="1414">
                <a:solidFill>
                  <a:schemeClr val="tx1">
                    <a:tint val="75000"/>
                  </a:schemeClr>
                </a:solidFill>
              </a:defRPr>
            </a:lvl6pPr>
            <a:lvl7pPr marL="2771110" indent="0">
              <a:buNone/>
              <a:defRPr sz="1414">
                <a:solidFill>
                  <a:schemeClr val="tx1">
                    <a:tint val="75000"/>
                  </a:schemeClr>
                </a:solidFill>
              </a:defRPr>
            </a:lvl7pPr>
            <a:lvl8pPr marL="3232962" indent="0">
              <a:buNone/>
              <a:defRPr sz="1414">
                <a:solidFill>
                  <a:schemeClr val="tx1">
                    <a:tint val="75000"/>
                  </a:schemeClr>
                </a:solidFill>
              </a:defRPr>
            </a:lvl8pPr>
            <a:lvl9pPr marL="3694814" indent="0">
              <a:buNone/>
              <a:defRPr sz="1414">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11/26/2024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1480" y="2346962"/>
            <a:ext cx="3634740" cy="6638079"/>
          </a:xfrm>
        </p:spPr>
        <p:txBody>
          <a:bodyPr/>
          <a:lstStyle>
            <a:lvl1pPr>
              <a:defRPr sz="2829"/>
            </a:lvl1pPr>
            <a:lvl2pPr>
              <a:defRPr sz="2436"/>
            </a:lvl2pPr>
            <a:lvl3pPr>
              <a:defRPr sz="2043"/>
            </a:lvl3pPr>
            <a:lvl4pPr>
              <a:defRPr sz="1807"/>
            </a:lvl4pPr>
            <a:lvl5pPr>
              <a:defRPr sz="1807"/>
            </a:lvl5pPr>
            <a:lvl6pPr>
              <a:defRPr sz="1807"/>
            </a:lvl6pPr>
            <a:lvl7pPr>
              <a:defRPr sz="1807"/>
            </a:lvl7pPr>
            <a:lvl8pPr>
              <a:defRPr sz="1807"/>
            </a:lvl8pPr>
            <a:lvl9pPr>
              <a:defRPr sz="1807"/>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183380" y="2346962"/>
            <a:ext cx="3634740" cy="6638079"/>
          </a:xfrm>
        </p:spPr>
        <p:txBody>
          <a:bodyPr/>
          <a:lstStyle>
            <a:lvl1pPr>
              <a:defRPr sz="2829"/>
            </a:lvl1pPr>
            <a:lvl2pPr>
              <a:defRPr sz="2436"/>
            </a:lvl2pPr>
            <a:lvl3pPr>
              <a:defRPr sz="2043"/>
            </a:lvl3pPr>
            <a:lvl4pPr>
              <a:defRPr sz="1807"/>
            </a:lvl4pPr>
            <a:lvl5pPr>
              <a:defRPr sz="1807"/>
            </a:lvl5pPr>
            <a:lvl6pPr>
              <a:defRPr sz="1807"/>
            </a:lvl6pPr>
            <a:lvl7pPr>
              <a:defRPr sz="1807"/>
            </a:lvl7pPr>
            <a:lvl8pPr>
              <a:defRPr sz="1807"/>
            </a:lvl8pPr>
            <a:lvl9pPr>
              <a:defRPr sz="1807"/>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11/26/2024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11480" y="2251499"/>
            <a:ext cx="3636169" cy="938317"/>
          </a:xfrm>
        </p:spPr>
        <p:txBody>
          <a:bodyPr anchor="b"/>
          <a:lstStyle>
            <a:lvl1pPr marL="0" indent="0">
              <a:buNone/>
              <a:defRPr sz="2436" b="1"/>
            </a:lvl1pPr>
            <a:lvl2pPr marL="461852" indent="0">
              <a:buNone/>
              <a:defRPr sz="2043" b="1"/>
            </a:lvl2pPr>
            <a:lvl3pPr marL="923703" indent="0">
              <a:buNone/>
              <a:defRPr sz="1807" b="1"/>
            </a:lvl3pPr>
            <a:lvl4pPr marL="1385555" indent="0">
              <a:buNone/>
              <a:defRPr sz="1650" b="1"/>
            </a:lvl4pPr>
            <a:lvl5pPr marL="1847407" indent="0">
              <a:buNone/>
              <a:defRPr sz="1650" b="1"/>
            </a:lvl5pPr>
            <a:lvl6pPr marL="2309259" indent="0">
              <a:buNone/>
              <a:defRPr sz="1650" b="1"/>
            </a:lvl6pPr>
            <a:lvl7pPr marL="2771110" indent="0">
              <a:buNone/>
              <a:defRPr sz="1650" b="1"/>
            </a:lvl7pPr>
            <a:lvl8pPr marL="3232962" indent="0">
              <a:buNone/>
              <a:defRPr sz="1650" b="1"/>
            </a:lvl8pPr>
            <a:lvl9pPr marL="3694814" indent="0">
              <a:buNone/>
              <a:defRPr sz="1650" b="1"/>
            </a:lvl9pPr>
          </a:lstStyle>
          <a:p>
            <a:pPr lvl="0"/>
            <a:r>
              <a:rPr lang="en-US"/>
              <a:t>Click to edit Master text styles</a:t>
            </a:r>
          </a:p>
        </p:txBody>
      </p:sp>
      <p:sp>
        <p:nvSpPr>
          <p:cNvPr id="4" name="Content Placeholder 3"/>
          <p:cNvSpPr>
            <a:spLocks noGrp="1"/>
          </p:cNvSpPr>
          <p:nvPr>
            <p:ph sz="half" idx="2"/>
          </p:nvPr>
        </p:nvSpPr>
        <p:spPr>
          <a:xfrm>
            <a:off x="411480" y="3189816"/>
            <a:ext cx="3636169" cy="5795223"/>
          </a:xfrm>
        </p:spPr>
        <p:txBody>
          <a:bodyPr/>
          <a:lstStyle>
            <a:lvl1pPr>
              <a:defRPr sz="2436"/>
            </a:lvl1pPr>
            <a:lvl2pPr>
              <a:defRPr sz="2043"/>
            </a:lvl2pPr>
            <a:lvl3pPr>
              <a:defRPr sz="1807"/>
            </a:lvl3pPr>
            <a:lvl4pPr>
              <a:defRPr sz="1650"/>
            </a:lvl4pPr>
            <a:lvl5pPr>
              <a:defRPr sz="1650"/>
            </a:lvl5pPr>
            <a:lvl6pPr>
              <a:defRPr sz="1650"/>
            </a:lvl6pPr>
            <a:lvl7pPr>
              <a:defRPr sz="1650"/>
            </a:lvl7pPr>
            <a:lvl8pPr>
              <a:defRPr sz="1650"/>
            </a:lvl8pPr>
            <a:lvl9pPr>
              <a:defRPr sz="16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180523" y="2251499"/>
            <a:ext cx="3637597" cy="938317"/>
          </a:xfrm>
        </p:spPr>
        <p:txBody>
          <a:bodyPr anchor="b"/>
          <a:lstStyle>
            <a:lvl1pPr marL="0" indent="0">
              <a:buNone/>
              <a:defRPr sz="2436" b="1"/>
            </a:lvl1pPr>
            <a:lvl2pPr marL="461852" indent="0">
              <a:buNone/>
              <a:defRPr sz="2043" b="1"/>
            </a:lvl2pPr>
            <a:lvl3pPr marL="923703" indent="0">
              <a:buNone/>
              <a:defRPr sz="1807" b="1"/>
            </a:lvl3pPr>
            <a:lvl4pPr marL="1385555" indent="0">
              <a:buNone/>
              <a:defRPr sz="1650" b="1"/>
            </a:lvl4pPr>
            <a:lvl5pPr marL="1847407" indent="0">
              <a:buNone/>
              <a:defRPr sz="1650" b="1"/>
            </a:lvl5pPr>
            <a:lvl6pPr marL="2309259" indent="0">
              <a:buNone/>
              <a:defRPr sz="1650" b="1"/>
            </a:lvl6pPr>
            <a:lvl7pPr marL="2771110" indent="0">
              <a:buNone/>
              <a:defRPr sz="1650" b="1"/>
            </a:lvl7pPr>
            <a:lvl8pPr marL="3232962" indent="0">
              <a:buNone/>
              <a:defRPr sz="1650" b="1"/>
            </a:lvl8pPr>
            <a:lvl9pPr marL="3694814" indent="0">
              <a:buNone/>
              <a:defRPr sz="1650" b="1"/>
            </a:lvl9pPr>
          </a:lstStyle>
          <a:p>
            <a:pPr lvl="0"/>
            <a:r>
              <a:rPr lang="en-US"/>
              <a:t>Click to edit Master text styles</a:t>
            </a:r>
          </a:p>
        </p:txBody>
      </p:sp>
      <p:sp>
        <p:nvSpPr>
          <p:cNvPr id="6" name="Content Placeholder 5"/>
          <p:cNvSpPr>
            <a:spLocks noGrp="1"/>
          </p:cNvSpPr>
          <p:nvPr>
            <p:ph sz="quarter" idx="4"/>
          </p:nvPr>
        </p:nvSpPr>
        <p:spPr>
          <a:xfrm>
            <a:off x="4180523" y="3189816"/>
            <a:ext cx="3637597" cy="5795223"/>
          </a:xfrm>
        </p:spPr>
        <p:txBody>
          <a:bodyPr/>
          <a:lstStyle>
            <a:lvl1pPr>
              <a:defRPr sz="2436"/>
            </a:lvl1pPr>
            <a:lvl2pPr>
              <a:defRPr sz="2043"/>
            </a:lvl2pPr>
            <a:lvl3pPr>
              <a:defRPr sz="1807"/>
            </a:lvl3pPr>
            <a:lvl4pPr>
              <a:defRPr sz="1650"/>
            </a:lvl4pPr>
            <a:lvl5pPr>
              <a:defRPr sz="1650"/>
            </a:lvl5pPr>
            <a:lvl6pPr>
              <a:defRPr sz="1650"/>
            </a:lvl6pPr>
            <a:lvl7pPr>
              <a:defRPr sz="1650"/>
            </a:lvl7pPr>
            <a:lvl8pPr>
              <a:defRPr sz="1650"/>
            </a:lvl8pPr>
            <a:lvl9pPr>
              <a:defRPr sz="16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11/26/2024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11/26/2024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11/26/2024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4"/>
            <a:ext cx="2707482" cy="1704340"/>
          </a:xfrm>
        </p:spPr>
        <p:txBody>
          <a:bodyPr anchor="b"/>
          <a:lstStyle>
            <a:lvl1pPr algn="l">
              <a:defRPr sz="2043" b="1"/>
            </a:lvl1pPr>
          </a:lstStyle>
          <a:p>
            <a:r>
              <a:rPr lang="en-US"/>
              <a:t>Click to edit Master title style</a:t>
            </a:r>
          </a:p>
        </p:txBody>
      </p:sp>
      <p:sp>
        <p:nvSpPr>
          <p:cNvPr id="3" name="Content Placeholder 2"/>
          <p:cNvSpPr>
            <a:spLocks noGrp="1"/>
          </p:cNvSpPr>
          <p:nvPr>
            <p:ph idx="1"/>
          </p:nvPr>
        </p:nvSpPr>
        <p:spPr>
          <a:xfrm>
            <a:off x="3217545" y="400475"/>
            <a:ext cx="4600576" cy="8584566"/>
          </a:xfrm>
        </p:spPr>
        <p:txBody>
          <a:bodyPr/>
          <a:lstStyle>
            <a:lvl1pPr>
              <a:defRPr sz="3221"/>
            </a:lvl1pPr>
            <a:lvl2pPr>
              <a:defRPr sz="2829"/>
            </a:lvl2pPr>
            <a:lvl3pPr>
              <a:defRPr sz="2436"/>
            </a:lvl3pPr>
            <a:lvl4pPr>
              <a:defRPr sz="2043"/>
            </a:lvl4pPr>
            <a:lvl5pPr>
              <a:defRPr sz="2043"/>
            </a:lvl5pPr>
            <a:lvl6pPr>
              <a:defRPr sz="2043"/>
            </a:lvl6pPr>
            <a:lvl7pPr>
              <a:defRPr sz="2043"/>
            </a:lvl7pPr>
            <a:lvl8pPr>
              <a:defRPr sz="2043"/>
            </a:lvl8pPr>
            <a:lvl9pPr>
              <a:defRPr sz="2043"/>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1481" y="2104815"/>
            <a:ext cx="2707482" cy="6880226"/>
          </a:xfrm>
        </p:spPr>
        <p:txBody>
          <a:bodyPr/>
          <a:lstStyle>
            <a:lvl1pPr marL="0" indent="0">
              <a:buNone/>
              <a:defRPr sz="1414"/>
            </a:lvl1pPr>
            <a:lvl2pPr marL="461852" indent="0">
              <a:buNone/>
              <a:defRPr sz="1179"/>
            </a:lvl2pPr>
            <a:lvl3pPr marL="923703" indent="0">
              <a:buNone/>
              <a:defRPr sz="1021"/>
            </a:lvl3pPr>
            <a:lvl4pPr marL="1385555" indent="0">
              <a:buNone/>
              <a:defRPr sz="943"/>
            </a:lvl4pPr>
            <a:lvl5pPr marL="1847407" indent="0">
              <a:buNone/>
              <a:defRPr sz="943"/>
            </a:lvl5pPr>
            <a:lvl6pPr marL="2309259" indent="0">
              <a:buNone/>
              <a:defRPr sz="943"/>
            </a:lvl6pPr>
            <a:lvl7pPr marL="2771110" indent="0">
              <a:buNone/>
              <a:defRPr sz="943"/>
            </a:lvl7pPr>
            <a:lvl8pPr marL="3232962" indent="0">
              <a:buNone/>
              <a:defRPr sz="943"/>
            </a:lvl8pPr>
            <a:lvl9pPr marL="3694814" indent="0">
              <a:buNone/>
              <a:defRPr sz="943"/>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11/26/2024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7040881"/>
            <a:ext cx="4937760" cy="831216"/>
          </a:xfrm>
        </p:spPr>
        <p:txBody>
          <a:bodyPr anchor="b"/>
          <a:lstStyle>
            <a:lvl1pPr algn="l">
              <a:defRPr sz="2043" b="1"/>
            </a:lvl1pPr>
          </a:lstStyle>
          <a:p>
            <a:r>
              <a:rPr lang="en-US"/>
              <a:t>Click to edit Master title style</a:t>
            </a:r>
          </a:p>
        </p:txBody>
      </p:sp>
      <p:sp>
        <p:nvSpPr>
          <p:cNvPr id="3" name="Picture Placeholder 2"/>
          <p:cNvSpPr>
            <a:spLocks noGrp="1"/>
          </p:cNvSpPr>
          <p:nvPr>
            <p:ph type="pic" idx="1"/>
          </p:nvPr>
        </p:nvSpPr>
        <p:spPr>
          <a:xfrm>
            <a:off x="1613059" y="898736"/>
            <a:ext cx="4937760" cy="6035040"/>
          </a:xfrm>
        </p:spPr>
        <p:txBody>
          <a:bodyPr/>
          <a:lstStyle>
            <a:lvl1pPr marL="0" indent="0">
              <a:buNone/>
              <a:defRPr sz="3221"/>
            </a:lvl1pPr>
            <a:lvl2pPr marL="461852" indent="0">
              <a:buNone/>
              <a:defRPr sz="2829"/>
            </a:lvl2pPr>
            <a:lvl3pPr marL="923703" indent="0">
              <a:buNone/>
              <a:defRPr sz="2436"/>
            </a:lvl3pPr>
            <a:lvl4pPr marL="1385555" indent="0">
              <a:buNone/>
              <a:defRPr sz="2043"/>
            </a:lvl4pPr>
            <a:lvl5pPr marL="1847407" indent="0">
              <a:buNone/>
              <a:defRPr sz="2043"/>
            </a:lvl5pPr>
            <a:lvl6pPr marL="2309259" indent="0">
              <a:buNone/>
              <a:defRPr sz="2043"/>
            </a:lvl6pPr>
            <a:lvl7pPr marL="2771110" indent="0">
              <a:buNone/>
              <a:defRPr sz="2043"/>
            </a:lvl7pPr>
            <a:lvl8pPr marL="3232962" indent="0">
              <a:buNone/>
              <a:defRPr sz="2043"/>
            </a:lvl8pPr>
            <a:lvl9pPr marL="3694814" indent="0">
              <a:buNone/>
              <a:defRPr sz="2043"/>
            </a:lvl9pPr>
          </a:lstStyle>
          <a:p>
            <a:endParaRPr lang="en-US"/>
          </a:p>
        </p:txBody>
      </p:sp>
      <p:sp>
        <p:nvSpPr>
          <p:cNvPr id="4" name="Text Placeholder 3"/>
          <p:cNvSpPr>
            <a:spLocks noGrp="1"/>
          </p:cNvSpPr>
          <p:nvPr>
            <p:ph type="body" sz="half" idx="2"/>
          </p:nvPr>
        </p:nvSpPr>
        <p:spPr>
          <a:xfrm>
            <a:off x="1613059" y="7872097"/>
            <a:ext cx="4937760" cy="1180464"/>
          </a:xfrm>
        </p:spPr>
        <p:txBody>
          <a:bodyPr/>
          <a:lstStyle>
            <a:lvl1pPr marL="0" indent="0">
              <a:buNone/>
              <a:defRPr sz="1414"/>
            </a:lvl1pPr>
            <a:lvl2pPr marL="461852" indent="0">
              <a:buNone/>
              <a:defRPr sz="1179"/>
            </a:lvl2pPr>
            <a:lvl3pPr marL="923703" indent="0">
              <a:buNone/>
              <a:defRPr sz="1021"/>
            </a:lvl3pPr>
            <a:lvl4pPr marL="1385555" indent="0">
              <a:buNone/>
              <a:defRPr sz="943"/>
            </a:lvl4pPr>
            <a:lvl5pPr marL="1847407" indent="0">
              <a:buNone/>
              <a:defRPr sz="943"/>
            </a:lvl5pPr>
            <a:lvl6pPr marL="2309259" indent="0">
              <a:buNone/>
              <a:defRPr sz="943"/>
            </a:lvl6pPr>
            <a:lvl7pPr marL="2771110" indent="0">
              <a:buNone/>
              <a:defRPr sz="943"/>
            </a:lvl7pPr>
            <a:lvl8pPr marL="3232962" indent="0">
              <a:buNone/>
              <a:defRPr sz="943"/>
            </a:lvl8pPr>
            <a:lvl9pPr marL="3694814" indent="0">
              <a:buNone/>
              <a:defRPr sz="943"/>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11/26/2024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480" y="402803"/>
            <a:ext cx="7406640" cy="1676400"/>
          </a:xfrm>
          <a:prstGeom prst="rect">
            <a:avLst/>
          </a:prstGeom>
        </p:spPr>
        <p:txBody>
          <a:bodyPr vert="horz" lIns="117564" tIns="58782" rIns="117564" bIns="58782" rtlCol="0" anchor="ctr">
            <a:normAutofit/>
          </a:bodyPr>
          <a:lstStyle/>
          <a:p>
            <a:r>
              <a:rPr lang="en-US"/>
              <a:t>Click to edit Master title style</a:t>
            </a:r>
          </a:p>
        </p:txBody>
      </p:sp>
      <p:sp>
        <p:nvSpPr>
          <p:cNvPr id="3" name="Text Placeholder 2"/>
          <p:cNvSpPr>
            <a:spLocks noGrp="1"/>
          </p:cNvSpPr>
          <p:nvPr>
            <p:ph type="body" idx="1"/>
          </p:nvPr>
        </p:nvSpPr>
        <p:spPr>
          <a:xfrm>
            <a:off x="411480" y="2346962"/>
            <a:ext cx="7406640" cy="6638079"/>
          </a:xfrm>
          <a:prstGeom prst="rect">
            <a:avLst/>
          </a:prstGeom>
        </p:spPr>
        <p:txBody>
          <a:bodyPr vert="horz" lIns="117564" tIns="58782" rIns="117564" bIns="58782"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11480" y="9322648"/>
            <a:ext cx="1920240" cy="535516"/>
          </a:xfrm>
          <a:prstGeom prst="rect">
            <a:avLst/>
          </a:prstGeom>
        </p:spPr>
        <p:txBody>
          <a:bodyPr vert="horz" lIns="117564" tIns="58782" rIns="117564" bIns="58782" rtlCol="0" anchor="ctr"/>
          <a:lstStyle>
            <a:lvl1pPr algn="l">
              <a:defRPr sz="1179">
                <a:solidFill>
                  <a:schemeClr val="tx1">
                    <a:tint val="75000"/>
                  </a:schemeClr>
                </a:solidFill>
              </a:defRPr>
            </a:lvl1pPr>
          </a:lstStyle>
          <a:p>
            <a:fld id="{1D8BD707-D9CF-40AE-B4C6-C98DA3205C09}" type="datetimeFigureOut">
              <a:rPr lang="en-US" smtClean="0"/>
              <a:pPr/>
              <a:t>11/26/2024</a:t>
            </a:fld>
            <a:endParaRPr lang="en-US"/>
          </a:p>
        </p:txBody>
      </p:sp>
      <p:sp>
        <p:nvSpPr>
          <p:cNvPr id="5" name="Footer Placeholder 4"/>
          <p:cNvSpPr>
            <a:spLocks noGrp="1"/>
          </p:cNvSpPr>
          <p:nvPr>
            <p:ph type="ftr" sz="quarter" idx="3"/>
          </p:nvPr>
        </p:nvSpPr>
        <p:spPr>
          <a:xfrm>
            <a:off x="2811780" y="9322648"/>
            <a:ext cx="2606040" cy="535516"/>
          </a:xfrm>
          <a:prstGeom prst="rect">
            <a:avLst/>
          </a:prstGeom>
        </p:spPr>
        <p:txBody>
          <a:bodyPr vert="horz" lIns="117564" tIns="58782" rIns="117564" bIns="58782" rtlCol="0" anchor="ctr"/>
          <a:lstStyle>
            <a:lvl1pPr algn="ctr">
              <a:defRPr sz="1179">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97880" y="9322648"/>
            <a:ext cx="1920240" cy="535516"/>
          </a:xfrm>
          <a:prstGeom prst="rect">
            <a:avLst/>
          </a:prstGeom>
        </p:spPr>
        <p:txBody>
          <a:bodyPr vert="horz" lIns="117564" tIns="58782" rIns="117564" bIns="58782" rtlCol="0" anchor="ctr"/>
          <a:lstStyle>
            <a:lvl1pPr algn="r">
              <a:defRPr sz="1179">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23703" rtl="0" eaLnBrk="1" latinLnBrk="0" hangingPunct="1">
        <a:spcBef>
          <a:spcPct val="0"/>
        </a:spcBef>
        <a:buNone/>
        <a:defRPr sz="4478" kern="1200">
          <a:solidFill>
            <a:schemeClr val="tx1"/>
          </a:solidFill>
          <a:latin typeface="+mj-lt"/>
          <a:ea typeface="+mj-ea"/>
          <a:cs typeface="+mj-cs"/>
        </a:defRPr>
      </a:lvl1pPr>
    </p:titleStyle>
    <p:bodyStyle>
      <a:lvl1pPr marL="346389" indent="-346389" algn="l" defTabSz="923703" rtl="0" eaLnBrk="1" latinLnBrk="0" hangingPunct="1">
        <a:spcBef>
          <a:spcPct val="20000"/>
        </a:spcBef>
        <a:buFont typeface="Arial" pitchFamily="34" charset="0"/>
        <a:buChar char="•"/>
        <a:defRPr sz="3221" kern="1200">
          <a:solidFill>
            <a:schemeClr val="tx1"/>
          </a:solidFill>
          <a:latin typeface="+mn-lt"/>
          <a:ea typeface="+mn-ea"/>
          <a:cs typeface="+mn-cs"/>
        </a:defRPr>
      </a:lvl1pPr>
      <a:lvl2pPr marL="750509" indent="-288658" algn="l" defTabSz="923703" rtl="0" eaLnBrk="1" latinLnBrk="0" hangingPunct="1">
        <a:spcBef>
          <a:spcPct val="20000"/>
        </a:spcBef>
        <a:buFont typeface="Arial" pitchFamily="34" charset="0"/>
        <a:buChar char="–"/>
        <a:defRPr sz="2829" kern="1200">
          <a:solidFill>
            <a:schemeClr val="tx1"/>
          </a:solidFill>
          <a:latin typeface="+mn-lt"/>
          <a:ea typeface="+mn-ea"/>
          <a:cs typeface="+mn-cs"/>
        </a:defRPr>
      </a:lvl2pPr>
      <a:lvl3pPr marL="1154629" indent="-230926" algn="l" defTabSz="923703" rtl="0" eaLnBrk="1" latinLnBrk="0" hangingPunct="1">
        <a:spcBef>
          <a:spcPct val="20000"/>
        </a:spcBef>
        <a:buFont typeface="Arial" pitchFamily="34" charset="0"/>
        <a:buChar char="•"/>
        <a:defRPr sz="2436" kern="1200">
          <a:solidFill>
            <a:schemeClr val="tx1"/>
          </a:solidFill>
          <a:latin typeface="+mn-lt"/>
          <a:ea typeface="+mn-ea"/>
          <a:cs typeface="+mn-cs"/>
        </a:defRPr>
      </a:lvl3pPr>
      <a:lvl4pPr marL="1616481" indent="-230926" algn="l" defTabSz="923703" rtl="0" eaLnBrk="1" latinLnBrk="0" hangingPunct="1">
        <a:spcBef>
          <a:spcPct val="20000"/>
        </a:spcBef>
        <a:buFont typeface="Arial" pitchFamily="34" charset="0"/>
        <a:buChar char="–"/>
        <a:defRPr sz="2043" kern="1200">
          <a:solidFill>
            <a:schemeClr val="tx1"/>
          </a:solidFill>
          <a:latin typeface="+mn-lt"/>
          <a:ea typeface="+mn-ea"/>
          <a:cs typeface="+mn-cs"/>
        </a:defRPr>
      </a:lvl4pPr>
      <a:lvl5pPr marL="2078333" indent="-230926" algn="l" defTabSz="923703" rtl="0" eaLnBrk="1" latinLnBrk="0" hangingPunct="1">
        <a:spcBef>
          <a:spcPct val="20000"/>
        </a:spcBef>
        <a:buFont typeface="Arial" pitchFamily="34" charset="0"/>
        <a:buChar char="»"/>
        <a:defRPr sz="2043" kern="1200">
          <a:solidFill>
            <a:schemeClr val="tx1"/>
          </a:solidFill>
          <a:latin typeface="+mn-lt"/>
          <a:ea typeface="+mn-ea"/>
          <a:cs typeface="+mn-cs"/>
        </a:defRPr>
      </a:lvl5pPr>
      <a:lvl6pPr marL="2540185" indent="-230926" algn="l" defTabSz="923703" rtl="0" eaLnBrk="1" latinLnBrk="0" hangingPunct="1">
        <a:spcBef>
          <a:spcPct val="20000"/>
        </a:spcBef>
        <a:buFont typeface="Arial" pitchFamily="34" charset="0"/>
        <a:buChar char="•"/>
        <a:defRPr sz="2043" kern="1200">
          <a:solidFill>
            <a:schemeClr val="tx1"/>
          </a:solidFill>
          <a:latin typeface="+mn-lt"/>
          <a:ea typeface="+mn-ea"/>
          <a:cs typeface="+mn-cs"/>
        </a:defRPr>
      </a:lvl6pPr>
      <a:lvl7pPr marL="3002036" indent="-230926" algn="l" defTabSz="923703" rtl="0" eaLnBrk="1" latinLnBrk="0" hangingPunct="1">
        <a:spcBef>
          <a:spcPct val="20000"/>
        </a:spcBef>
        <a:buFont typeface="Arial" pitchFamily="34" charset="0"/>
        <a:buChar char="•"/>
        <a:defRPr sz="2043" kern="1200">
          <a:solidFill>
            <a:schemeClr val="tx1"/>
          </a:solidFill>
          <a:latin typeface="+mn-lt"/>
          <a:ea typeface="+mn-ea"/>
          <a:cs typeface="+mn-cs"/>
        </a:defRPr>
      </a:lvl7pPr>
      <a:lvl8pPr marL="3463888" indent="-230926" algn="l" defTabSz="923703" rtl="0" eaLnBrk="1" latinLnBrk="0" hangingPunct="1">
        <a:spcBef>
          <a:spcPct val="20000"/>
        </a:spcBef>
        <a:buFont typeface="Arial" pitchFamily="34" charset="0"/>
        <a:buChar char="•"/>
        <a:defRPr sz="2043" kern="1200">
          <a:solidFill>
            <a:schemeClr val="tx1"/>
          </a:solidFill>
          <a:latin typeface="+mn-lt"/>
          <a:ea typeface="+mn-ea"/>
          <a:cs typeface="+mn-cs"/>
        </a:defRPr>
      </a:lvl8pPr>
      <a:lvl9pPr marL="3925740" indent="-230926" algn="l" defTabSz="923703" rtl="0" eaLnBrk="1" latinLnBrk="0" hangingPunct="1">
        <a:spcBef>
          <a:spcPct val="20000"/>
        </a:spcBef>
        <a:buFont typeface="Arial" pitchFamily="34" charset="0"/>
        <a:buChar char="•"/>
        <a:defRPr sz="2043" kern="1200">
          <a:solidFill>
            <a:schemeClr val="tx1"/>
          </a:solidFill>
          <a:latin typeface="+mn-lt"/>
          <a:ea typeface="+mn-ea"/>
          <a:cs typeface="+mn-cs"/>
        </a:defRPr>
      </a:lvl9pPr>
    </p:bodyStyle>
    <p:otherStyle>
      <a:defPPr>
        <a:defRPr lang="en-US"/>
      </a:defPPr>
      <a:lvl1pPr marL="0" algn="l" defTabSz="923703" rtl="0" eaLnBrk="1" latinLnBrk="0" hangingPunct="1">
        <a:defRPr sz="1807" kern="1200">
          <a:solidFill>
            <a:schemeClr val="tx1"/>
          </a:solidFill>
          <a:latin typeface="+mn-lt"/>
          <a:ea typeface="+mn-ea"/>
          <a:cs typeface="+mn-cs"/>
        </a:defRPr>
      </a:lvl1pPr>
      <a:lvl2pPr marL="461852" algn="l" defTabSz="923703" rtl="0" eaLnBrk="1" latinLnBrk="0" hangingPunct="1">
        <a:defRPr sz="1807" kern="1200">
          <a:solidFill>
            <a:schemeClr val="tx1"/>
          </a:solidFill>
          <a:latin typeface="+mn-lt"/>
          <a:ea typeface="+mn-ea"/>
          <a:cs typeface="+mn-cs"/>
        </a:defRPr>
      </a:lvl2pPr>
      <a:lvl3pPr marL="923703" algn="l" defTabSz="923703" rtl="0" eaLnBrk="1" latinLnBrk="0" hangingPunct="1">
        <a:defRPr sz="1807" kern="1200">
          <a:solidFill>
            <a:schemeClr val="tx1"/>
          </a:solidFill>
          <a:latin typeface="+mn-lt"/>
          <a:ea typeface="+mn-ea"/>
          <a:cs typeface="+mn-cs"/>
        </a:defRPr>
      </a:lvl3pPr>
      <a:lvl4pPr marL="1385555" algn="l" defTabSz="923703" rtl="0" eaLnBrk="1" latinLnBrk="0" hangingPunct="1">
        <a:defRPr sz="1807" kern="1200">
          <a:solidFill>
            <a:schemeClr val="tx1"/>
          </a:solidFill>
          <a:latin typeface="+mn-lt"/>
          <a:ea typeface="+mn-ea"/>
          <a:cs typeface="+mn-cs"/>
        </a:defRPr>
      </a:lvl4pPr>
      <a:lvl5pPr marL="1847407" algn="l" defTabSz="923703" rtl="0" eaLnBrk="1" latinLnBrk="0" hangingPunct="1">
        <a:defRPr sz="1807" kern="1200">
          <a:solidFill>
            <a:schemeClr val="tx1"/>
          </a:solidFill>
          <a:latin typeface="+mn-lt"/>
          <a:ea typeface="+mn-ea"/>
          <a:cs typeface="+mn-cs"/>
        </a:defRPr>
      </a:lvl5pPr>
      <a:lvl6pPr marL="2309259" algn="l" defTabSz="923703" rtl="0" eaLnBrk="1" latinLnBrk="0" hangingPunct="1">
        <a:defRPr sz="1807" kern="1200">
          <a:solidFill>
            <a:schemeClr val="tx1"/>
          </a:solidFill>
          <a:latin typeface="+mn-lt"/>
          <a:ea typeface="+mn-ea"/>
          <a:cs typeface="+mn-cs"/>
        </a:defRPr>
      </a:lvl6pPr>
      <a:lvl7pPr marL="2771110" algn="l" defTabSz="923703" rtl="0" eaLnBrk="1" latinLnBrk="0" hangingPunct="1">
        <a:defRPr sz="1807" kern="1200">
          <a:solidFill>
            <a:schemeClr val="tx1"/>
          </a:solidFill>
          <a:latin typeface="+mn-lt"/>
          <a:ea typeface="+mn-ea"/>
          <a:cs typeface="+mn-cs"/>
        </a:defRPr>
      </a:lvl7pPr>
      <a:lvl8pPr marL="3232962" algn="l" defTabSz="923703" rtl="0" eaLnBrk="1" latinLnBrk="0" hangingPunct="1">
        <a:defRPr sz="1807" kern="1200">
          <a:solidFill>
            <a:schemeClr val="tx1"/>
          </a:solidFill>
          <a:latin typeface="+mn-lt"/>
          <a:ea typeface="+mn-ea"/>
          <a:cs typeface="+mn-cs"/>
        </a:defRPr>
      </a:lvl8pPr>
      <a:lvl9pPr marL="3694814" algn="l" defTabSz="923703" rtl="0" eaLnBrk="1" latinLnBrk="0" hangingPunct="1">
        <a:defRPr sz="1807"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eg"/><Relationship Id="rId3" Type="http://schemas.openxmlformats.org/officeDocument/2006/relationships/hyperlink" Target="mailto:verna@mattoneillteam.com" TargetMode="External"/><Relationship Id="rId7" Type="http://schemas.openxmlformats.org/officeDocument/2006/relationships/image" Target="../media/image5.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4.jpeg"/><Relationship Id="rId5" Type="http://schemas.openxmlformats.org/officeDocument/2006/relationships/image" Target="../media/image3.jpeg"/><Relationship Id="rId4" Type="http://schemas.openxmlformats.org/officeDocument/2006/relationships/image" Target="../media/image2.jpeg"/><Relationship Id="rId9" Type="http://schemas.openxmlformats.org/officeDocument/2006/relationships/image" Target="../media/image7.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t="6944" b="6944"/>
          <a:stretch/>
        </p:blipFill>
        <p:spPr bwMode="auto">
          <a:xfrm>
            <a:off x="1" y="0"/>
            <a:ext cx="8229598" cy="4724400"/>
          </a:xfrm>
          <a:prstGeom prst="rect">
            <a:avLst/>
          </a:prstGeom>
          <a:ln>
            <a:noFill/>
          </a:ln>
          <a:effectLst>
            <a:softEdge rad="112500"/>
          </a:effectLst>
          <a:extLst>
            <a:ext uri="{909E8E84-426E-40DD-AFC4-6F175D3DCCD1}">
              <a14:hiddenFill xmlns:a14="http://schemas.microsoft.com/office/drawing/2010/main">
                <a:solidFill>
                  <a:srgbClr val="FFFFFF"/>
                </a:solidFill>
              </a14:hiddenFill>
            </a:ext>
          </a:extLst>
        </p:spPr>
      </p:pic>
      <p:sp>
        <p:nvSpPr>
          <p:cNvPr id="4" name="Rectangle 3"/>
          <p:cNvSpPr/>
          <p:nvPr/>
        </p:nvSpPr>
        <p:spPr>
          <a:xfrm>
            <a:off x="0" y="4065815"/>
            <a:ext cx="8229599" cy="658586"/>
          </a:xfrm>
          <a:prstGeom prst="rect">
            <a:avLst/>
          </a:prstGeom>
          <a:gradFill>
            <a:gsLst>
              <a:gs pos="0">
                <a:schemeClr val="bg1">
                  <a:alpha val="0"/>
                </a:schemeClr>
              </a:gs>
              <a:gs pos="23000">
                <a:schemeClr val="bg1">
                  <a:alpha val="96000"/>
                </a:schemeClr>
              </a:gs>
              <a:gs pos="100000">
                <a:schemeClr val="bg1"/>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886" dirty="0">
                <a:solidFill>
                  <a:schemeClr val="bg2">
                    <a:lumMod val="50000"/>
                  </a:schemeClr>
                </a:solidFill>
                <a:latin typeface="Palatino Linotype" panose="02040502050505030304" pitchFamily="18" charset="0"/>
              </a:rPr>
              <a:t>1212 Clonmel Place</a:t>
            </a:r>
          </a:p>
          <a:p>
            <a:pPr algn="ctr"/>
            <a:r>
              <a:rPr lang="en-US" sz="1414" dirty="0">
                <a:solidFill>
                  <a:schemeClr val="bg2">
                    <a:lumMod val="50000"/>
                  </a:schemeClr>
                </a:solidFill>
                <a:latin typeface="Palatino Linotype" panose="02040502050505030304" pitchFamily="18" charset="0"/>
              </a:rPr>
              <a:t>Mathis Ferry Court ~ Mount Pleasant, SC 29464 ~ MLS# 24027040 ~ $2,840,000</a:t>
            </a:r>
          </a:p>
        </p:txBody>
      </p:sp>
      <p:sp>
        <p:nvSpPr>
          <p:cNvPr id="5" name="Rectangle 4"/>
          <p:cNvSpPr/>
          <p:nvPr/>
        </p:nvSpPr>
        <p:spPr>
          <a:xfrm>
            <a:off x="114300" y="74659"/>
            <a:ext cx="8001000" cy="461665"/>
          </a:xfrm>
          <a:prstGeom prst="rect">
            <a:avLst/>
          </a:prstGeom>
        </p:spPr>
        <p:txBody>
          <a:bodyPr wrap="square">
            <a:spAutoFit/>
          </a:bodyPr>
          <a:lstStyle/>
          <a:p>
            <a:r>
              <a:rPr lang="en-US" sz="2400" b="1" i="1" dirty="0">
                <a:ln w="3175">
                  <a:noFill/>
                </a:ln>
                <a:solidFill>
                  <a:schemeClr val="bg2"/>
                </a:solidFill>
                <a:effectLst>
                  <a:outerShdw blurRad="38100" dist="38100" dir="2700000" algn="tl">
                    <a:srgbClr val="000000">
                      <a:alpha val="43137"/>
                    </a:srgbClr>
                  </a:outerShdw>
                </a:effectLst>
                <a:latin typeface="Palatino Linotype" panose="02040502050505030304" pitchFamily="18" charset="0"/>
                <a:cs typeface="Times New Roman" panose="02020603050405020304" pitchFamily="18" charset="0"/>
              </a:rPr>
              <a:t>Custom Home with Potential Rental Opportunity</a:t>
            </a:r>
          </a:p>
        </p:txBody>
      </p:sp>
      <p:sp>
        <p:nvSpPr>
          <p:cNvPr id="9" name="Rectangle 8"/>
          <p:cNvSpPr/>
          <p:nvPr/>
        </p:nvSpPr>
        <p:spPr>
          <a:xfrm>
            <a:off x="1061357" y="9771017"/>
            <a:ext cx="6106886" cy="28738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57" dirty="0">
                <a:solidFill>
                  <a:schemeClr val="tx1"/>
                </a:solidFill>
                <a:latin typeface="Palatino Linotype" panose="02040502050505030304" pitchFamily="18" charset="0"/>
              </a:rPr>
              <a:t>Verna </a:t>
            </a:r>
            <a:r>
              <a:rPr lang="en-US" sz="1257" dirty="0" err="1">
                <a:solidFill>
                  <a:schemeClr val="tx1"/>
                </a:solidFill>
                <a:latin typeface="Palatino Linotype" panose="02040502050505030304" pitchFamily="18" charset="0"/>
              </a:rPr>
              <a:t>Bunao</a:t>
            </a:r>
            <a:r>
              <a:rPr lang="en-US" sz="1257" dirty="0">
                <a:solidFill>
                  <a:schemeClr val="tx1"/>
                </a:solidFill>
                <a:latin typeface="Palatino Linotype" panose="02040502050505030304" pitchFamily="18" charset="0"/>
              </a:rPr>
              <a:t>-Weeks     </a:t>
            </a:r>
            <a:r>
              <a:rPr lang="en-US" sz="1257" dirty="0">
                <a:solidFill>
                  <a:schemeClr val="tx1"/>
                </a:solidFill>
                <a:latin typeface="Palatino Linotype" panose="02040502050505030304" pitchFamily="18" charset="0"/>
                <a:hlinkClick r:id="rId3"/>
              </a:rPr>
              <a:t>verna@mattoneillteam.com</a:t>
            </a:r>
            <a:r>
              <a:rPr lang="en-US" sz="1257" dirty="0">
                <a:solidFill>
                  <a:schemeClr val="tx1"/>
                </a:solidFill>
                <a:latin typeface="Palatino Linotype" panose="02040502050505030304" pitchFamily="18" charset="0"/>
              </a:rPr>
              <a:t>     843-364-2447</a:t>
            </a:r>
            <a:endParaRPr lang="en-US" sz="1257" u="sng" dirty="0">
              <a:solidFill>
                <a:schemeClr val="tx1"/>
              </a:solidFill>
              <a:latin typeface="Palatino Linotype" panose="02040502050505030304" pitchFamily="18" charset="0"/>
            </a:endParaRPr>
          </a:p>
        </p:txBody>
      </p:sp>
      <p:sp>
        <p:nvSpPr>
          <p:cNvPr id="8" name="Rectangle 7"/>
          <p:cNvSpPr/>
          <p:nvPr/>
        </p:nvSpPr>
        <p:spPr>
          <a:xfrm>
            <a:off x="0" y="4868399"/>
            <a:ext cx="8229600" cy="3785652"/>
          </a:xfrm>
          <a:prstGeom prst="rect">
            <a:avLst/>
          </a:prstGeom>
        </p:spPr>
        <p:txBody>
          <a:bodyPr wrap="square" numCol="1" anchor="ctr">
            <a:spAutoFit/>
          </a:bodyPr>
          <a:lstStyle/>
          <a:p>
            <a:pPr algn="ctr"/>
            <a:r>
              <a:rPr lang="en-US" sz="1200" dirty="0">
                <a:solidFill>
                  <a:schemeClr val="bg2">
                    <a:lumMod val="25000"/>
                  </a:schemeClr>
                </a:solidFill>
                <a:latin typeface="Palatino Linotype" panose="02040502050505030304" pitchFamily="18" charset="0"/>
                <a:cs typeface="Times New Roman" panose="02020603050405020304" pitchFamily="18" charset="0"/>
              </a:rPr>
              <a:t>Nestled on a stunning cul-de-sac lot in a picturesque 8-home luxury community near the base of the Ravenel Bridge, this gorgeous home offers exceptional living in one of Charleston's most desirable locations. From the moment you arrive, you'll be captivated by the beautifully landscaped yard, the welcoming façade, the expansive driveway, and the full front porch, perfect for enjoying the Lowcountry breeze. As you step inside, you'll be greeted by an impressive blend of craftsmanship and design, with beautiful flooring, extensive moldings, and shiplap throughout. The bright, open floor plan offers endless charm and functionality. To the right of the entry, you'll find a formal living room or office space, while to the left, the family room beckons with its cozy fireplace, built-in cabinets and shelves, and sun-drenched atmosphere. The adjacent dining room flows effortlessly into the gourmet kitchen, complete with modern white cabinetry, stainless steel appliances, a six-burner gas range with an integrated hood vent, elegant countertops, a stylish backsplash, a pantry, and a large island with ample storage. Just off the kitchen, the screened porch offers a wonderful space to enjoy views of gorgeous, groomed backyard.</a:t>
            </a:r>
          </a:p>
          <a:p>
            <a:pPr algn="ctr"/>
            <a:endParaRPr lang="en-US" sz="1200" dirty="0">
              <a:solidFill>
                <a:schemeClr val="bg2">
                  <a:lumMod val="25000"/>
                </a:schemeClr>
              </a:solidFill>
              <a:latin typeface="Palatino Linotype" panose="02040502050505030304" pitchFamily="18" charset="0"/>
              <a:cs typeface="Times New Roman" panose="02020603050405020304" pitchFamily="18" charset="0"/>
            </a:endParaRPr>
          </a:p>
          <a:p>
            <a:pPr algn="ctr"/>
            <a:r>
              <a:rPr lang="en-US" sz="1200" dirty="0">
                <a:solidFill>
                  <a:schemeClr val="bg2">
                    <a:lumMod val="25000"/>
                  </a:schemeClr>
                </a:solidFill>
                <a:latin typeface="Palatino Linotype" panose="02040502050505030304" pitchFamily="18" charset="0"/>
                <a:cs typeface="Times New Roman" panose="02020603050405020304" pitchFamily="18" charset="0"/>
              </a:rPr>
              <a:t>The main level also features a luxurious primary suite with a vaulted ceiling and a spa-like </a:t>
            </a:r>
            <a:r>
              <a:rPr lang="en-US" sz="1200" dirty="0" err="1">
                <a:solidFill>
                  <a:schemeClr val="bg2">
                    <a:lumMod val="25000"/>
                  </a:schemeClr>
                </a:solidFill>
                <a:latin typeface="Palatino Linotype" panose="02040502050505030304" pitchFamily="18" charset="0"/>
                <a:cs typeface="Times New Roman" panose="02020603050405020304" pitchFamily="18" charset="0"/>
              </a:rPr>
              <a:t>en</a:t>
            </a:r>
            <a:r>
              <a:rPr lang="en-US" sz="1200" dirty="0">
                <a:solidFill>
                  <a:schemeClr val="bg2">
                    <a:lumMod val="25000"/>
                  </a:schemeClr>
                </a:solidFill>
                <a:latin typeface="Palatino Linotype" panose="02040502050505030304" pitchFamily="18" charset="0"/>
                <a:cs typeface="Times New Roman" panose="02020603050405020304" pitchFamily="18" charset="0"/>
              </a:rPr>
              <a:t> suite bath, boasting an extended dual-sink vanity, a freestanding soaking tub, a tiled step-in shower with a rain showerhead and detachable showerhead, and an expansive custom walk-in closet. A convenient laundry room with built-in cabinetry, countertops, and a sink is located just off the kitchen for easy access.</a:t>
            </a:r>
          </a:p>
          <a:p>
            <a:pPr algn="ctr"/>
            <a:endParaRPr lang="en-US" sz="1200" dirty="0">
              <a:solidFill>
                <a:schemeClr val="bg2">
                  <a:lumMod val="25000"/>
                </a:schemeClr>
              </a:solidFill>
              <a:latin typeface="Palatino Linotype" panose="02040502050505030304" pitchFamily="18" charset="0"/>
              <a:cs typeface="Times New Roman" panose="02020603050405020304" pitchFamily="18" charset="0"/>
            </a:endParaRPr>
          </a:p>
          <a:p>
            <a:pPr algn="ctr"/>
            <a:r>
              <a:rPr lang="en-US" sz="1200" dirty="0">
                <a:solidFill>
                  <a:schemeClr val="bg2">
                    <a:lumMod val="25000"/>
                  </a:schemeClr>
                </a:solidFill>
                <a:latin typeface="Palatino Linotype" panose="02040502050505030304" pitchFamily="18" charset="0"/>
                <a:cs typeface="Times New Roman" panose="02020603050405020304" pitchFamily="18" charset="0"/>
              </a:rPr>
              <a:t>The ground floor also holds a hidden gem: a spacious in-law suite with two bedrooms, a full bathroom, a living room, a fully equipped kitchen, a laundry room, and a separate outdoor entrance. Ideal for extended family or guests, this space offers privacy and comfort.</a:t>
            </a:r>
          </a:p>
        </p:txBody>
      </p:sp>
      <p:pic>
        <p:nvPicPr>
          <p:cNvPr id="16" name="Picture 15"/>
          <p:cNvPicPr>
            <a:picLocks/>
          </p:cNvPicPr>
          <p:nvPr/>
        </p:nvPicPr>
        <p:blipFill>
          <a:blip r:embed="rId4" cstate="print">
            <a:extLst>
              <a:ext uri="{28A0092B-C50C-407E-A947-70E740481C1C}">
                <a14:useLocalDpi xmlns:a14="http://schemas.microsoft.com/office/drawing/2010/main" val="0"/>
              </a:ext>
            </a:extLst>
          </a:blip>
          <a:srcRect/>
          <a:stretch/>
        </p:blipFill>
        <p:spPr>
          <a:xfrm>
            <a:off x="0" y="8798051"/>
            <a:ext cx="1433322" cy="955548"/>
          </a:xfrm>
          <a:prstGeom prst="rect">
            <a:avLst/>
          </a:prstGeom>
        </p:spPr>
      </p:pic>
      <p:pic>
        <p:nvPicPr>
          <p:cNvPr id="17" name="Picture 16"/>
          <p:cNvPicPr>
            <a:picLocks/>
          </p:cNvPicPr>
          <p:nvPr/>
        </p:nvPicPr>
        <p:blipFill>
          <a:blip r:embed="rId5" cstate="print">
            <a:extLst>
              <a:ext uri="{28A0092B-C50C-407E-A947-70E740481C1C}">
                <a14:useLocalDpi xmlns:a14="http://schemas.microsoft.com/office/drawing/2010/main" val="0"/>
              </a:ext>
            </a:extLst>
          </a:blip>
          <a:srcRect/>
          <a:stretch/>
        </p:blipFill>
        <p:spPr>
          <a:xfrm>
            <a:off x="1699817" y="8798051"/>
            <a:ext cx="1433322" cy="955548"/>
          </a:xfrm>
          <a:prstGeom prst="rect">
            <a:avLst/>
          </a:prstGeom>
        </p:spPr>
      </p:pic>
      <p:pic>
        <p:nvPicPr>
          <p:cNvPr id="18" name="Picture 17"/>
          <p:cNvPicPr>
            <a:picLocks/>
          </p:cNvPicPr>
          <p:nvPr/>
        </p:nvPicPr>
        <p:blipFill>
          <a:blip r:embed="rId6" cstate="print">
            <a:extLst>
              <a:ext uri="{28A0092B-C50C-407E-A947-70E740481C1C}">
                <a14:useLocalDpi xmlns:a14="http://schemas.microsoft.com/office/drawing/2010/main" val="0"/>
              </a:ext>
            </a:extLst>
          </a:blip>
          <a:srcRect/>
          <a:stretch/>
        </p:blipFill>
        <p:spPr>
          <a:xfrm>
            <a:off x="5097957" y="8798051"/>
            <a:ext cx="1431828" cy="960120"/>
          </a:xfrm>
          <a:prstGeom prst="rect">
            <a:avLst/>
          </a:prstGeom>
        </p:spPr>
      </p:pic>
      <p:pic>
        <p:nvPicPr>
          <p:cNvPr id="14" name="Picture 13"/>
          <p:cNvPicPr>
            <a:picLocks/>
          </p:cNvPicPr>
          <p:nvPr/>
        </p:nvPicPr>
        <p:blipFill>
          <a:blip r:embed="rId7" cstate="print">
            <a:extLst>
              <a:ext uri="{28A0092B-C50C-407E-A947-70E740481C1C}">
                <a14:useLocalDpi xmlns:a14="http://schemas.microsoft.com/office/drawing/2010/main" val="0"/>
              </a:ext>
            </a:extLst>
          </a:blip>
          <a:srcRect/>
          <a:stretch/>
        </p:blipFill>
        <p:spPr>
          <a:xfrm>
            <a:off x="6796278" y="8798051"/>
            <a:ext cx="1433322" cy="955548"/>
          </a:xfrm>
          <a:prstGeom prst="rect">
            <a:avLst/>
          </a:prstGeom>
        </p:spPr>
      </p:pic>
      <p:pic>
        <p:nvPicPr>
          <p:cNvPr id="20" name="Picture 19"/>
          <p:cNvPicPr>
            <a:picLocks/>
          </p:cNvPicPr>
          <p:nvPr/>
        </p:nvPicPr>
        <p:blipFill>
          <a:blip r:embed="rId8" cstate="print">
            <a:extLst>
              <a:ext uri="{28A0092B-C50C-407E-A947-70E740481C1C}">
                <a14:useLocalDpi xmlns:a14="http://schemas.microsoft.com/office/drawing/2010/main" val="0"/>
              </a:ext>
            </a:extLst>
          </a:blip>
          <a:srcRect/>
          <a:stretch/>
        </p:blipFill>
        <p:spPr>
          <a:xfrm>
            <a:off x="3399634" y="8798051"/>
            <a:ext cx="1431828" cy="960120"/>
          </a:xfrm>
          <a:prstGeom prst="rect">
            <a:avLst/>
          </a:prstGeom>
        </p:spPr>
      </p:pic>
      <p:pic>
        <p:nvPicPr>
          <p:cNvPr id="24" name="Picture 23">
            <a:extLst>
              <a:ext uri="{FF2B5EF4-FFF2-40B4-BE49-F238E27FC236}">
                <a16:creationId xmlns:a16="http://schemas.microsoft.com/office/drawing/2014/main" id="{1A4A91DC-5C1E-4F39-8E5D-0D833B6C64BA}"/>
              </a:ext>
            </a:extLst>
          </p:cNvPr>
          <p:cNvPicPr>
            <a:picLocks/>
          </p:cNvPicPr>
          <p:nvPr/>
        </p:nvPicPr>
        <p:blipFill>
          <a:blip r:embed="rId9" cstate="print">
            <a:lum bright="70000" contrast="-70000"/>
            <a:extLst>
              <a:ext uri="{28A0092B-C50C-407E-A947-70E740481C1C}">
                <a14:useLocalDpi xmlns:a14="http://schemas.microsoft.com/office/drawing/2010/main" val="0"/>
              </a:ext>
            </a:extLst>
          </a:blip>
          <a:srcRect/>
          <a:stretch/>
        </p:blipFill>
        <p:spPr>
          <a:xfrm>
            <a:off x="6529632" y="3314457"/>
            <a:ext cx="1436914" cy="714573"/>
          </a:xfrm>
          <a:prstGeom prst="rect">
            <a:avLst/>
          </a:prstGeom>
        </p:spPr>
      </p:pic>
    </p:spTree>
    <p:extLst>
      <p:ext uri="{BB962C8B-B14F-4D97-AF65-F5344CB8AC3E}">
        <p14:creationId xmlns:p14="http://schemas.microsoft.com/office/powerpoint/2010/main" val="218805521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412</TotalTime>
  <Words>380</Words>
  <Application>Microsoft Office PowerPoint</Application>
  <PresentationFormat>Custom</PresentationFormat>
  <Paragraphs>9</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Palatino Linotype</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54</cp:revision>
  <dcterms:created xsi:type="dcterms:W3CDTF">2006-08-16T00:00:00Z</dcterms:created>
  <dcterms:modified xsi:type="dcterms:W3CDTF">2024-11-26T17:39:28Z</dcterms:modified>
</cp:coreProperties>
</file>