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524" y="-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9209878"/>
            <a:ext cx="2362200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772400" cy="25146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2514600"/>
            <a:ext cx="7772400" cy="65944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28600"/>
            <a:ext cx="3649980" cy="2743200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1213 Bridgeview 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Ln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F301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Summerton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, SC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15007676	$1,750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2,353 </a:t>
            </a:r>
            <a:r>
              <a:rPr lang="en-US" sz="1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Sq</a:t>
            </a:r>
            <a:r>
              <a:rPr lang="en-US" sz="1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Ft - </a:t>
            </a:r>
            <a:r>
              <a:rPr lang="en-US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3 </a:t>
            </a:r>
            <a:r>
              <a:rPr lang="en-US" sz="1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Bedroom - </a:t>
            </a:r>
            <a:r>
              <a:rPr lang="en-US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4 </a:t>
            </a:r>
            <a:r>
              <a:rPr lang="en-US" sz="1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Bath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36240" y="4625350"/>
            <a:ext cx="4701540" cy="4305070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This spacious condo with an open living area and hardwood floors has fabulous views of Lake Marion</a:t>
            </a:r>
            <a:r>
              <a:rPr lang="en-US" sz="1500" dirty="0" smtClean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.</a:t>
            </a:r>
          </a:p>
          <a:p>
            <a:endParaRPr lang="en-US" sz="1500" dirty="0">
              <a:solidFill>
                <a:schemeClr val="tx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500" dirty="0" smtClean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You </a:t>
            </a:r>
            <a:r>
              <a:rPr lang="en-US" sz="15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can relax on the large wraparound porch this summer while enjoying the lake. It has three nice size bedrooms with carpet and four bathrooms with ceramic tile</a:t>
            </a:r>
            <a:r>
              <a:rPr lang="en-US" sz="1500" dirty="0" smtClean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.</a:t>
            </a:r>
          </a:p>
          <a:p>
            <a:endParaRPr lang="en-US" sz="1500" dirty="0">
              <a:solidFill>
                <a:schemeClr val="tx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500" dirty="0" smtClean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There </a:t>
            </a:r>
            <a:r>
              <a:rPr lang="en-US" sz="15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is an extra room that can be used as an office or den</a:t>
            </a:r>
            <a:r>
              <a:rPr lang="en-US" sz="1500" dirty="0" smtClean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. Lots </a:t>
            </a:r>
            <a:r>
              <a:rPr lang="en-US" sz="15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of wood cabinets and stainless appliances in the Kitchen</a:t>
            </a:r>
            <a:r>
              <a:rPr lang="en-US" sz="1500" dirty="0" smtClean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.</a:t>
            </a:r>
          </a:p>
          <a:p>
            <a:endParaRPr lang="en-US" sz="1500" dirty="0">
              <a:solidFill>
                <a:schemeClr val="tx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500" dirty="0" smtClean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It </a:t>
            </a:r>
            <a:r>
              <a:rPr lang="en-US" sz="15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also comes with an open foyer with tile and a separate laundry room with washer and dryer</a:t>
            </a:r>
            <a:r>
              <a:rPr lang="en-US" sz="1500" dirty="0" smtClean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. This </a:t>
            </a:r>
            <a:r>
              <a:rPr lang="en-US" sz="15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building has an elevator for your </a:t>
            </a:r>
            <a:r>
              <a:rPr lang="en-US" sz="1500" dirty="0" smtClean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convenience.</a:t>
            </a:r>
          </a:p>
          <a:p>
            <a:endParaRPr lang="en-US" sz="1500" dirty="0">
              <a:solidFill>
                <a:schemeClr val="tx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500" dirty="0" smtClean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You </a:t>
            </a:r>
            <a:r>
              <a:rPr lang="en-US" sz="15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will also have access to the pool</a:t>
            </a:r>
            <a:r>
              <a:rPr lang="en-US" sz="1500" dirty="0" smtClean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, clubhouse </a:t>
            </a:r>
            <a:r>
              <a:rPr lang="en-US" sz="15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and dock.</a:t>
            </a:r>
            <a:endParaRPr lang="en-US" sz="1500" dirty="0">
              <a:solidFill>
                <a:schemeClr val="tx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87800" y="231457"/>
            <a:ext cx="3649980" cy="273748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3147541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70100" y="3147541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87800" y="3147541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05500" y="3147541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4625350"/>
            <a:ext cx="2743200" cy="2057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52" r="8811"/>
          <a:stretch/>
        </p:blipFill>
        <p:spPr bwMode="auto">
          <a:xfrm>
            <a:off x="152400" y="6858000"/>
            <a:ext cx="2778760" cy="204978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501519" y="9213672"/>
            <a:ext cx="27693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Barbara </a:t>
            </a:r>
            <a:r>
              <a:rPr lang="en-US" sz="1600" b="1" dirty="0" err="1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Limehouse</a:t>
            </a:r>
            <a:endParaRPr lang="en-US" sz="1600" b="1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Mobile</a:t>
            </a:r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: </a:t>
            </a:r>
            <a:r>
              <a:rPr lang="en-US" sz="12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843-870-8291</a:t>
            </a:r>
            <a:endParaRPr lang="en-US" sz="12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barbara@southernshoresre.com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278628" y="9244450"/>
            <a:ext cx="23591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Southern Shores Real </a:t>
            </a:r>
            <a:r>
              <a:rPr lang="en-US" sz="12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Estate</a:t>
            </a:r>
            <a:endParaRPr lang="en-US" sz="12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107 S. Main St </a:t>
            </a:r>
            <a:endParaRPr lang="en-US" sz="12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Summerville, SC 29483</a:t>
            </a:r>
          </a:p>
        </p:txBody>
      </p:sp>
      <p:sp>
        <p:nvSpPr>
          <p:cNvPr id="10" name="Up Ribbon 9"/>
          <p:cNvSpPr/>
          <p:nvPr/>
        </p:nvSpPr>
        <p:spPr>
          <a:xfrm>
            <a:off x="4279900" y="76200"/>
            <a:ext cx="3065780" cy="685800"/>
          </a:xfrm>
          <a:prstGeom prst="ribbon2">
            <a:avLst>
              <a:gd name="adj1" fmla="val 16667"/>
              <a:gd name="adj2" fmla="val 73382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3175">
            <a:solidFill>
              <a:schemeClr val="bg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i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Carefree Living</a:t>
            </a:r>
            <a:br>
              <a:rPr lang="en-US" sz="1600" i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</a:br>
            <a:r>
              <a:rPr lang="en-US" sz="1600" i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on Lake </a:t>
            </a:r>
            <a:r>
              <a:rPr lang="en-US" sz="1600" i="1" spc="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Marion</a:t>
            </a: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139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1213 Bridgeview Ln F301  Summerton, SC  MLS# 15007676 $1,750  2,353 Sq Ft - 3 Bedroom - 4 Bath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15</cp:revision>
  <dcterms:created xsi:type="dcterms:W3CDTF">2006-08-16T00:00:00Z</dcterms:created>
  <dcterms:modified xsi:type="dcterms:W3CDTF">2015-06-25T19:46:32Z</dcterms:modified>
</cp:coreProperties>
</file>