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2EF6"/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62" y="-245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mailto:support@mattoneillteam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58" y="0"/>
            <a:ext cx="7772398" cy="5181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46955"/>
            <a:ext cx="2834752" cy="1889835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6113" y="5410200"/>
            <a:ext cx="5024687" cy="6901626"/>
          </a:xfrm>
        </p:spPr>
        <p:txBody>
          <a:bodyPr anchor="ctr">
            <a:noAutofit/>
          </a:bodyPr>
          <a:lstStyle/>
          <a:p>
            <a:r>
              <a:rPr lang="en-US" sz="9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Truly a gem in the heart of Mt. Pleasant, just minutes from Isle of Palms beach &amp; Mt. Pleasant Towne Centre, this fully-renovated brick home on a picturesque canal w/ a private dock in Hidden Lakes is waiting to be discovered. Shaded by live oaks, this energy efficient home feat. a master down, open-concept living space, new bathrooms &amp; kitchen, an encapsulated crawl, a screened porch &amp; back deck, a flagstone patio, &amp; a peaceful yard overlooking the water. Plantation shutters, quartz counters, soft-close cabinetry, SS appliances, &amp; remote-controlled under-cabinet lighting are just a few details that stand out. Paddle your kayak down the canals to the neighborhood 50-acre lake, soak up the sun at the beach, or walk to nearby shopping &amp; restaurants – it doesn't get more convenient than this!</a:t>
            </a:r>
            <a:endParaRPr lang="en-US" sz="800" b="1" u="sng" dirty="0">
              <a:solidFill>
                <a:schemeClr val="tx1"/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800" b="1" u="sng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details include: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Modern open floor plan features a living/dining area, a family room with a vaulted ceiling and access to the screened-in porch, a breakfast area open to the kitchen and family room with a walk-out to the back deck, a gorgeous fully-updated kitchen, and a fully-renovated master suite. The second floor features a second master suite complete with an </a:t>
            </a:r>
            <a:r>
              <a:rPr lang="en-US" sz="8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ensuite</a:t>
            </a: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bath and a large walk-in closet, a 3rd bedroom, a 3rd full bath, and a 4th bedroom/FROG/media room/play room (now used as an office) with access to extra attic storage.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Stunning new kitchen features quartz counters, shaker-style ceiling-high cabinetry with custom storage solutions that provide ample room for all your kitchen items, glass tile backsplash, a center island with extra storage cabinets and a bookcase, soft-close drawers, pull-out drawers in cabinets, brand new Samsung stainless steel appliances, wood flooring, recessed lighting, a breakfast area that walks out to the back deck, and remote-controlled under-cabinet lighting with multiple color choices for you to select the color to suit your mood.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Downstairs master suite features durable bamboo flooring, a large walk-in closet, a free-standing Victoria + Albert tub w/ handheld sprayer, a large frameless shower with stone flooring and tile surround, his and her vanities and Victoria + Alberts sinks, tile flooring, and polished chrome Moen fixtures.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Lush, low-maintenance yard features 14 live oaks, a fig tree, tons of azaleas, camelias, and gardenias.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Highly energy-efficient home averages less than $150/mo. for power bills and around $45/mo. for water/sewer.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Transferable termite bond in place with Palmetto Exterminators Inc.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Hidden Lakes community features a system of canals connecting to three lakes, including the big 50-acre lake with a gazebo in the center for picnicking (pond is stocked with fish); a pool; a clubhouse; tennis courts; a basketball court; a play park; boat storage; and convenience to Isle of Palms and Sullivan's Island beaches, downtown Charleston, Mt. Pleasant Towne Centre, Seaside Farms Shopping Center, and everything else Mt. Pleasant has to offer.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Updates include a fully-renovated kitchen in 2018; fully-renovated master bath and upstairs bathrooms in last couple of years; new bamboo flooring in master bedroom; new carpeting upstairs; plantation shutters added; crawl space encapsulated (enclosed and conditioned) in 2017; PEX plumbing installed in crawl space and first floor in 2017; Carrier 2-stage, 2-zone HVAC with dehumidifiers installed in 2010 (under warranty until 2020); roof replaced in 2013 with Owens Corning </a:t>
            </a:r>
            <a:r>
              <a:rPr lang="en-US" sz="8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Tru</a:t>
            </a: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-Def Shingle rated for winds up to 130 mph (offers home insurance deduction); new bathroom fans and smoke detectors added in 2018; a kid-safe, insulated garage door with silent motor and quiet rollers installed; and extremely quiet Emerson Eco Avant DC motor ceiling fans installed downstairs (all pre-wired for lights).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Over $140,000 in renovations include a fully-updated kitchen in 2018; fully-updated master bath and upstairs bathrooms in last couple of years; new bamboo flooring in master bedroom; new carpeting upstairs; plantation shutters added; crawl space encapsulated (enclosed and conditioned) in 2017; PEX plumbing installed in crawl space and first floor in 2017; Carrier 2-stage, 2-zone HVAC with dehumidifiers installed in 2010 (under warranty until 2020); roof replaced in 2013 with Owens Corning </a:t>
            </a:r>
            <a:r>
              <a:rPr lang="en-US" sz="800" dirty="0" err="1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Tru</a:t>
            </a:r>
            <a:r>
              <a:rPr lang="en-US" sz="800" dirty="0">
                <a:solidFill>
                  <a:schemeClr val="tx1"/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-Def Shingle rated for winds up to 130 mph (offers home insurance deduction); new bathroom fans and smoke detectors added in 2018; a kid-safe, insulated garage door with silent motor and quiet rollers installed; and extremely quiet Emerson Eco Avant DC motor ceiling fans installed downstairs (all pre-wired for lights).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045147" y="3139479"/>
            <a:ext cx="263189" cy="44196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Julie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Nims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4"/>
              </a:rPr>
              <a:t>julie@mattoneillteam.com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843-580-6310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" y="5564777"/>
            <a:ext cx="1371600" cy="91440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" y="7855131"/>
            <a:ext cx="1371600" cy="914400"/>
          </a:xfrm>
          <a:prstGeom prst="rect">
            <a:avLst/>
          </a:prstGeom>
        </p:spPr>
      </p:pic>
      <p:pic>
        <p:nvPicPr>
          <p:cNvPr id="12" name="Picture 1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" y="6709954"/>
            <a:ext cx="1371600" cy="914400"/>
          </a:xfrm>
          <a:prstGeom prst="rect">
            <a:avLst/>
          </a:prstGeom>
        </p:spPr>
      </p:pic>
      <p:pic>
        <p:nvPicPr>
          <p:cNvPr id="15" name="Picture 14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" y="9000308"/>
            <a:ext cx="1371600" cy="914400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" y="11290662"/>
            <a:ext cx="1371600" cy="914400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8" y="10145485"/>
            <a:ext cx="1371600" cy="9144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656" y="5564777"/>
            <a:ext cx="1371600" cy="914400"/>
          </a:xfrm>
          <a:prstGeom prst="rect">
            <a:avLst/>
          </a:prstGeom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656" y="7855131"/>
            <a:ext cx="1371600" cy="914400"/>
          </a:xfrm>
          <a:prstGeom prst="rect">
            <a:avLst/>
          </a:prstGeom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656" y="6709954"/>
            <a:ext cx="1371600" cy="914400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656" y="9000308"/>
            <a:ext cx="1371600" cy="914400"/>
          </a:xfrm>
          <a:prstGeom prst="rect">
            <a:avLst/>
          </a:prstGeom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656" y="11290662"/>
            <a:ext cx="1371600" cy="914400"/>
          </a:xfrm>
          <a:prstGeom prst="rect">
            <a:avLst/>
          </a:prstGeom>
        </p:spPr>
      </p:pic>
      <p:pic>
        <p:nvPicPr>
          <p:cNvPr id="31" name="Picture 30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656" y="10145485"/>
            <a:ext cx="1371600" cy="91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26" y="44958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1213 Hidden Lakes Drive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Hidden Lakes ~ Mount Pleasant, SC 29464 ~ MLS# 18022251 ~ $674,900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7724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6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MAJOR Price Drop!!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FB5CB4-576C-46B6-90F8-A6FD915CB04F}"/>
              </a:ext>
            </a:extLst>
          </p:cNvPr>
          <p:cNvSpPr/>
          <p:nvPr/>
        </p:nvSpPr>
        <p:spPr>
          <a:xfrm>
            <a:off x="5162735" y="3565148"/>
            <a:ext cx="2484975" cy="8925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6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Canal-Front &amp;</a:t>
            </a:r>
          </a:p>
          <a:p>
            <a:pPr algn="r"/>
            <a:r>
              <a:rPr lang="en-US" sz="26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67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Fully-Updated!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872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43</cp:revision>
  <dcterms:created xsi:type="dcterms:W3CDTF">2006-08-16T00:00:00Z</dcterms:created>
  <dcterms:modified xsi:type="dcterms:W3CDTF">2019-01-29T18:41:13Z</dcterms:modified>
</cp:coreProperties>
</file>