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4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96337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47065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69715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20473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885A-EB02-4743-A12C-256C7A2F890A}" type="datetimeFigureOut">
              <a:rPr lang="en-US" smtClean="0"/>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83478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B885A-EB02-4743-A12C-256C7A2F890A}"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20690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B885A-EB02-4743-A12C-256C7A2F890A}" type="datetimeFigureOut">
              <a:rPr lang="en-US" smtClean="0"/>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82117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B885A-EB02-4743-A12C-256C7A2F890A}" type="datetimeFigureOut">
              <a:rPr lang="en-US" smtClean="0"/>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50277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B885A-EB02-4743-A12C-256C7A2F890A}" type="datetimeFigureOut">
              <a:rPr lang="en-US" smtClean="0"/>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51543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94872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19910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FFB885A-EB02-4743-A12C-256C7A2F890A}" type="datetimeFigureOut">
              <a:rPr lang="en-US" smtClean="0"/>
              <a:t>2/13/2020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8842548-BEAA-4BA2-81E1-4D18AAF18514}" type="slidenum">
              <a:rPr lang="en-US" smtClean="0"/>
              <a:t>‹#›</a:t>
            </a:fld>
            <a:endParaRPr lang="en-US"/>
          </a:p>
        </p:txBody>
      </p:sp>
    </p:spTree>
    <p:extLst>
      <p:ext uri="{BB962C8B-B14F-4D97-AF65-F5344CB8AC3E}">
        <p14:creationId xmlns:p14="http://schemas.microsoft.com/office/powerpoint/2010/main" val="2001502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4AB61F-F2F2-4042-81AD-DBD9F2DD1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8229600" cy="5486400"/>
          </a:xfrm>
          <a:prstGeom prst="rect">
            <a:avLst/>
          </a:prstGeom>
          <a:noFill/>
          <a:ln w="3175"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7F6894C8-8EDD-43FC-AAA4-1E77CCC22483}"/>
              </a:ext>
            </a:extLst>
          </p:cNvPr>
          <p:cNvSpPr txBox="1">
            <a:spLocks noChangeArrowheads="1"/>
          </p:cNvSpPr>
          <p:nvPr/>
        </p:nvSpPr>
        <p:spPr bwMode="auto">
          <a:xfrm>
            <a:off x="228601" y="5560192"/>
            <a:ext cx="7772399"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algn="ctr" defTabSz="914400" eaLnBrk="0" fontAlgn="base" hangingPunct="0">
              <a:spcBef>
                <a:spcPct val="0"/>
              </a:spcBef>
              <a:spcAft>
                <a:spcPct val="0"/>
              </a:spcAft>
            </a:pPr>
            <a:r>
              <a:rPr lang="en-US" altLang="en-US" sz="2400" b="1" dirty="0">
                <a:solidFill>
                  <a:schemeClr val="tx2"/>
                </a:solidFill>
                <a:latin typeface="Segoe UI" panose="020B0502040204020203" pitchFamily="34" charset="0"/>
                <a:cs typeface="Segoe UI" panose="020B0502040204020203" pitchFamily="34" charset="0"/>
              </a:rPr>
              <a:t>1213 Shingleback Drive</a:t>
            </a:r>
          </a:p>
          <a:p>
            <a:pPr algn="ctr" defTabSz="914400" eaLnBrk="0" fontAlgn="base" hangingPunct="0">
              <a:spcBef>
                <a:spcPct val="0"/>
              </a:spcBef>
              <a:spcAft>
                <a:spcPct val="0"/>
              </a:spcAft>
            </a:pPr>
            <a:r>
              <a:rPr lang="en-US" altLang="en-US" sz="2200" dirty="0" err="1">
                <a:solidFill>
                  <a:schemeClr val="tx2"/>
                </a:solidFill>
                <a:latin typeface="Segoe UI" panose="020B0502040204020203" pitchFamily="34" charset="0"/>
                <a:cs typeface="Segoe UI" panose="020B0502040204020203" pitchFamily="34" charset="0"/>
              </a:rPr>
              <a:t>Linnen</a:t>
            </a:r>
            <a:r>
              <a:rPr lang="en-US" altLang="en-US" sz="2200" dirty="0">
                <a:solidFill>
                  <a:schemeClr val="tx2"/>
                </a:solidFill>
                <a:latin typeface="Segoe UI" panose="020B0502040204020203" pitchFamily="34" charset="0"/>
                <a:cs typeface="Segoe UI" panose="020B0502040204020203" pitchFamily="34" charset="0"/>
              </a:rPr>
              <a:t> Place ~ Mount Pleasant, SC 29466</a:t>
            </a:r>
          </a:p>
          <a:p>
            <a:pPr algn="ctr" defTabSz="914400" eaLnBrk="0" fontAlgn="base" hangingPunct="0">
              <a:spcBef>
                <a:spcPct val="0"/>
              </a:spcBef>
              <a:spcAft>
                <a:spcPct val="0"/>
              </a:spcAft>
            </a:pPr>
            <a:r>
              <a:rPr lang="en-US" altLang="en-US" sz="2200" dirty="0">
                <a:solidFill>
                  <a:schemeClr val="tx2"/>
                </a:solidFill>
                <a:latin typeface="Segoe UI" panose="020B0502040204020203" pitchFamily="34" charset="0"/>
                <a:cs typeface="Segoe UI" panose="020B0502040204020203" pitchFamily="34" charset="0"/>
              </a:rPr>
              <a:t>MLS# 20003998 ~ $465,000</a:t>
            </a:r>
            <a:endParaRPr lang="en-US" altLang="en-US" dirty="0">
              <a:solidFill>
                <a:schemeClr val="tx2"/>
              </a:solidFill>
              <a:latin typeface="Segoe UI" panose="020B0502040204020203" pitchFamily="34" charset="0"/>
              <a:cs typeface="Segoe UI" panose="020B0502040204020203" pitchFamily="34" charset="0"/>
            </a:endParaRPr>
          </a:p>
        </p:txBody>
      </p:sp>
      <p:sp>
        <p:nvSpPr>
          <p:cNvPr id="5" name="Text Box 4">
            <a:extLst>
              <a:ext uri="{FF2B5EF4-FFF2-40B4-BE49-F238E27FC236}">
                <a16:creationId xmlns:a16="http://schemas.microsoft.com/office/drawing/2014/main" id="{9495A12F-971D-4841-A2F2-772888F53A2F}"/>
              </a:ext>
            </a:extLst>
          </p:cNvPr>
          <p:cNvSpPr txBox="1">
            <a:spLocks noChangeArrowheads="1"/>
          </p:cNvSpPr>
          <p:nvPr/>
        </p:nvSpPr>
        <p:spPr bwMode="auto">
          <a:xfrm>
            <a:off x="927895" y="1589"/>
            <a:ext cx="6378575" cy="183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algn="ctr" defTabSz="914400" eaLnBrk="0" fontAlgn="base" hangingPunct="0">
              <a:spcBef>
                <a:spcPct val="0"/>
              </a:spcBef>
              <a:spcAft>
                <a:spcPct val="0"/>
              </a:spcAft>
            </a:pPr>
            <a:r>
              <a:rPr lang="en-US" altLang="en-US" sz="2400" b="1" i="1" dirty="0">
                <a:solidFill>
                  <a:schemeClr val="bg1"/>
                </a:solidFill>
                <a:latin typeface="Segoe UI" panose="020B0502040204020203" pitchFamily="34" charset="0"/>
                <a:cs typeface="Segoe UI" panose="020B0502040204020203" pitchFamily="34" charset="0"/>
              </a:rPr>
              <a:t>Just Listed!</a:t>
            </a:r>
          </a:p>
        </p:txBody>
      </p:sp>
      <p:sp>
        <p:nvSpPr>
          <p:cNvPr id="6" name="Text Box 5">
            <a:extLst>
              <a:ext uri="{FF2B5EF4-FFF2-40B4-BE49-F238E27FC236}">
                <a16:creationId xmlns:a16="http://schemas.microsoft.com/office/drawing/2014/main" id="{A2F02AF9-A0A0-41C9-B260-F2219C067C54}"/>
              </a:ext>
            </a:extLst>
          </p:cNvPr>
          <p:cNvSpPr txBox="1">
            <a:spLocks noChangeArrowheads="1"/>
          </p:cNvSpPr>
          <p:nvPr/>
        </p:nvSpPr>
        <p:spPr bwMode="auto">
          <a:xfrm>
            <a:off x="233364" y="6731264"/>
            <a:ext cx="7767637" cy="2261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ctr" anchorCtr="0" compatLnSpc="1">
            <a:prstTxWarp prst="textNoShape">
              <a:avLst/>
            </a:prstTxWarp>
          </a:bodyPr>
          <a:lstStyle/>
          <a:p>
            <a:pPr algn="ctr" defTabSz="914400" eaLnBrk="0" fontAlgn="base" hangingPunct="0">
              <a:spcBef>
                <a:spcPct val="0"/>
              </a:spcBef>
              <a:spcAft>
                <a:spcPct val="0"/>
              </a:spcAft>
            </a:pPr>
            <a:r>
              <a:rPr lang="en-US" altLang="en-US" sz="1500" dirty="0">
                <a:solidFill>
                  <a:schemeClr val="tx2"/>
                </a:solidFill>
                <a:latin typeface="Segoe UI" panose="020B0502040204020203" pitchFamily="34" charset="0"/>
                <a:cs typeface="Segoe UI" panose="020B0502040204020203" pitchFamily="34" charset="0"/>
              </a:rPr>
              <a:t>Beautifully designed home with a downstairs over-sized master bedroom with an additional downstairs bedroom. As you enter the foyer, the 9' ceilings open up to the kitchen and dining area. The beautifully designed, elegant kitchen flows to the dining and living area with cathedral ceilings. The flowing open floor plan concept creates an inviting environment great for entertaining friends or just enjoying a beautiful Charleston day at the end of the cul-de-sac home viewing low country wetlands. The over-sized downstairs master bedroom comes with tray ceilings and a spa like master bathroom. Two bedrooms, a bathroom and a great loft area are on the second floor. Truly one of the best floor downstairs master floor plans on the market. The many upgrades are listed in a pdf format.</a:t>
            </a:r>
          </a:p>
        </p:txBody>
      </p:sp>
      <p:sp>
        <p:nvSpPr>
          <p:cNvPr id="7" name="Text Box 7">
            <a:extLst>
              <a:ext uri="{FF2B5EF4-FFF2-40B4-BE49-F238E27FC236}">
                <a16:creationId xmlns:a16="http://schemas.microsoft.com/office/drawing/2014/main" id="{8199467C-D16A-45E7-B65C-CEB09D9878FA}"/>
              </a:ext>
            </a:extLst>
          </p:cNvPr>
          <p:cNvSpPr txBox="1">
            <a:spLocks noChangeArrowheads="1"/>
          </p:cNvSpPr>
          <p:nvPr/>
        </p:nvSpPr>
        <p:spPr bwMode="auto">
          <a:xfrm>
            <a:off x="812008" y="9220996"/>
            <a:ext cx="1914525"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a:solidFill>
                  <a:schemeClr val="tx2"/>
                </a:solidFill>
                <a:latin typeface="Segoe UI" panose="020B0502040204020203" pitchFamily="34" charset="0"/>
                <a:cs typeface="Segoe UI" panose="020B0502040204020203" pitchFamily="34" charset="0"/>
              </a:rPr>
              <a:t>Jason Newhauser</a:t>
            </a:r>
          </a:p>
          <a:p>
            <a:pPr defTabSz="914400" eaLnBrk="0" fontAlgn="base" hangingPunct="0">
              <a:spcBef>
                <a:spcPct val="0"/>
              </a:spcBef>
              <a:spcAft>
                <a:spcPct val="0"/>
              </a:spcAft>
            </a:pPr>
            <a:r>
              <a:rPr lang="en-US" altLang="en-US" sz="1000">
                <a:solidFill>
                  <a:schemeClr val="tx2"/>
                </a:solidFill>
                <a:latin typeface="Segoe UI" panose="020B0502040204020203" pitchFamily="34" charset="0"/>
                <a:cs typeface="Segoe UI" panose="020B0502040204020203" pitchFamily="34" charset="0"/>
              </a:rPr>
              <a:t>(843) 534-6564</a:t>
            </a:r>
          </a:p>
          <a:p>
            <a:pPr defTabSz="914400" eaLnBrk="0" fontAlgn="base" hangingPunct="0">
              <a:spcBef>
                <a:spcPct val="0"/>
              </a:spcBef>
              <a:spcAft>
                <a:spcPct val="0"/>
              </a:spcAft>
            </a:pPr>
            <a:r>
              <a:rPr lang="en-US" altLang="en-US" sz="1000">
                <a:solidFill>
                  <a:schemeClr val="tx2"/>
                </a:solidFill>
                <a:latin typeface="Segoe UI" panose="020B0502040204020203" pitchFamily="34" charset="0"/>
                <a:cs typeface="Segoe UI" panose="020B0502040204020203" pitchFamily="34" charset="0"/>
              </a:rPr>
              <a:t>jasonsellscharleston@gmail.com</a:t>
            </a:r>
          </a:p>
          <a:p>
            <a:pPr defTabSz="914400" eaLnBrk="0" fontAlgn="base" hangingPunct="0">
              <a:spcBef>
                <a:spcPct val="0"/>
              </a:spcBef>
              <a:spcAft>
                <a:spcPct val="0"/>
              </a:spcAft>
            </a:pPr>
            <a:r>
              <a:rPr lang="en-US" altLang="en-US" sz="1000">
                <a:solidFill>
                  <a:schemeClr val="tx2"/>
                </a:solidFill>
                <a:latin typeface="Segoe UI" panose="020B0502040204020203" pitchFamily="34" charset="0"/>
                <a:cs typeface="Segoe UI" panose="020B0502040204020203" pitchFamily="34" charset="0"/>
              </a:rPr>
              <a:t>www.jasonnewhauser.com</a:t>
            </a:r>
            <a:endParaRPr lang="en-US" altLang="en-US">
              <a:solidFill>
                <a:schemeClr val="tx2"/>
              </a:solidFill>
              <a:latin typeface="Segoe UI" panose="020B0502040204020203" pitchFamily="34" charset="0"/>
              <a:cs typeface="Segoe UI" panose="020B0502040204020203" pitchFamily="34" charset="0"/>
            </a:endParaRPr>
          </a:p>
        </p:txBody>
      </p:sp>
      <p:pic>
        <p:nvPicPr>
          <p:cNvPr id="1042" name="Picture 18" descr="4860">
            <a:extLst>
              <a:ext uri="{FF2B5EF4-FFF2-40B4-BE49-F238E27FC236}">
                <a16:creationId xmlns:a16="http://schemas.microsoft.com/office/drawing/2014/main" id="{50C74AA8-4A64-4606-B7EC-B510E03E2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8" r="978"/>
          <a:stretch>
            <a:fillRect/>
          </a:stretch>
        </p:blipFill>
        <p:spPr bwMode="auto">
          <a:xfrm>
            <a:off x="233364" y="9236871"/>
            <a:ext cx="479425" cy="725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descr="cbcarolinas">
            <a:extLst>
              <a:ext uri="{FF2B5EF4-FFF2-40B4-BE49-F238E27FC236}">
                <a16:creationId xmlns:a16="http://schemas.microsoft.com/office/drawing/2014/main" id="{ADF90D82-5EFB-4547-850B-70FBE42BA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614" y="9251158"/>
            <a:ext cx="1322387" cy="69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0">
            <a:extLst>
              <a:ext uri="{FF2B5EF4-FFF2-40B4-BE49-F238E27FC236}">
                <a16:creationId xmlns:a16="http://schemas.microsoft.com/office/drawing/2014/main" id="{959E4723-29FB-4F56-977B-552D1EDB88B4}"/>
              </a:ext>
            </a:extLst>
          </p:cNvPr>
          <p:cNvSpPr txBox="1">
            <a:spLocks noChangeArrowheads="1"/>
          </p:cNvSpPr>
          <p:nvPr/>
        </p:nvSpPr>
        <p:spPr bwMode="auto">
          <a:xfrm>
            <a:off x="4114800" y="9220996"/>
            <a:ext cx="2563813"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000" dirty="0">
                <a:solidFill>
                  <a:schemeClr val="tx2"/>
                </a:solidFill>
                <a:latin typeface="Segoe UI" panose="020B0502040204020203" pitchFamily="34" charset="0"/>
                <a:cs typeface="Segoe UI" panose="020B0502040204020203" pitchFamily="34" charset="0"/>
              </a:rPr>
              <a:t>Coldwell Banker Residential Brokerage</a:t>
            </a:r>
          </a:p>
          <a:p>
            <a:pPr algn="r" defTabSz="914400" eaLnBrk="0" fontAlgn="base" hangingPunct="0">
              <a:spcBef>
                <a:spcPct val="0"/>
              </a:spcBef>
              <a:spcAft>
                <a:spcPct val="0"/>
              </a:spcAft>
            </a:pPr>
            <a:r>
              <a:rPr lang="en-US" altLang="en-US" sz="1000" dirty="0">
                <a:solidFill>
                  <a:schemeClr val="tx2"/>
                </a:solidFill>
                <a:latin typeface="Segoe UI" panose="020B0502040204020203" pitchFamily="34" charset="0"/>
                <a:cs typeface="Segoe UI" panose="020B0502040204020203" pitchFamily="34" charset="0"/>
              </a:rPr>
              <a:t>1127 Queensborough Blvd. 103</a:t>
            </a:r>
          </a:p>
          <a:p>
            <a:pPr algn="r" defTabSz="914400" eaLnBrk="0" fontAlgn="base" hangingPunct="0">
              <a:spcBef>
                <a:spcPct val="0"/>
              </a:spcBef>
              <a:spcAft>
                <a:spcPct val="0"/>
              </a:spcAft>
            </a:pPr>
            <a:r>
              <a:rPr lang="en-US" altLang="en-US" sz="1000" dirty="0">
                <a:solidFill>
                  <a:schemeClr val="tx2"/>
                </a:solidFill>
                <a:latin typeface="Segoe UI" panose="020B0502040204020203" pitchFamily="34" charset="0"/>
                <a:cs typeface="Segoe UI" panose="020B0502040204020203" pitchFamily="34" charset="0"/>
              </a:rPr>
              <a:t>Mt Pleasant, SC 29464</a:t>
            </a:r>
            <a:endParaRPr lang="en-US" altLang="en-US" dirty="0">
              <a:solidFill>
                <a:schemeClr val="tx2"/>
              </a:solidFill>
              <a:latin typeface="Segoe UI" panose="020B0502040204020203" pitchFamily="34" charset="0"/>
              <a:cs typeface="Segoe UI" panose="020B0502040204020203" pitchFamily="34" charset="0"/>
            </a:endParaRPr>
          </a:p>
        </p:txBody>
      </p:sp>
      <p:pic>
        <p:nvPicPr>
          <p:cNvPr id="1035" name="Picture 11">
            <a:extLst>
              <a:ext uri="{FF2B5EF4-FFF2-40B4-BE49-F238E27FC236}">
                <a16:creationId xmlns:a16="http://schemas.microsoft.com/office/drawing/2014/main" id="{C0136E94-9D07-4468-B9B0-FC44E492F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143584" y="124654"/>
            <a:ext cx="1371052" cy="914034"/>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a:extLst>
              <a:ext uri="{FF2B5EF4-FFF2-40B4-BE49-F238E27FC236}">
                <a16:creationId xmlns:a16="http://schemas.microsoft.com/office/drawing/2014/main" id="{53935A6F-3530-4D63-A9AD-E96EFA189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43583" y="1205418"/>
            <a:ext cx="1371052" cy="914034"/>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a:extLst>
              <a:ext uri="{FF2B5EF4-FFF2-40B4-BE49-F238E27FC236}">
                <a16:creationId xmlns:a16="http://schemas.microsoft.com/office/drawing/2014/main" id="{C3C08AFE-C712-4856-A97D-DA3F9533E9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43584" y="2286000"/>
            <a:ext cx="1371321" cy="914214"/>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8" name="Picture 14">
            <a:extLst>
              <a:ext uri="{FF2B5EF4-FFF2-40B4-BE49-F238E27FC236}">
                <a16:creationId xmlns:a16="http://schemas.microsoft.com/office/drawing/2014/main" id="{831281AF-519F-41C7-86D7-21EEBA0F98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43584" y="4447619"/>
            <a:ext cx="1371465" cy="91431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a:extLst>
              <a:ext uri="{FF2B5EF4-FFF2-40B4-BE49-F238E27FC236}">
                <a16:creationId xmlns:a16="http://schemas.microsoft.com/office/drawing/2014/main" id="{2ABFD0E0-D6AC-403B-BA9A-4CE6ACE1A4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43584" y="3366761"/>
            <a:ext cx="1371465" cy="91431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a:extLst>
              <a:ext uri="{FF2B5EF4-FFF2-40B4-BE49-F238E27FC236}">
                <a16:creationId xmlns:a16="http://schemas.microsoft.com/office/drawing/2014/main" id="{453AF797-B275-4B88-BB4D-2698DAA28B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714416" y="124471"/>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a:extLst>
              <a:ext uri="{FF2B5EF4-FFF2-40B4-BE49-F238E27FC236}">
                <a16:creationId xmlns:a16="http://schemas.microsoft.com/office/drawing/2014/main" id="{8E91199F-1715-4427-A215-45950EE7D7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714416" y="1205326"/>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a:extLst>
              <a:ext uri="{FF2B5EF4-FFF2-40B4-BE49-F238E27FC236}">
                <a16:creationId xmlns:a16="http://schemas.microsoft.com/office/drawing/2014/main" id="{905E9D2F-D72B-41BD-BA17-F9D057B3C6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714482" y="4447617"/>
            <a:ext cx="1371468" cy="914312"/>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a:extLst>
              <a:ext uri="{FF2B5EF4-FFF2-40B4-BE49-F238E27FC236}">
                <a16:creationId xmlns:a16="http://schemas.microsoft.com/office/drawing/2014/main" id="{AB04056C-0BC1-4658-84BF-78A70CF6E1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6714416" y="2286181"/>
            <a:ext cx="1371600" cy="914400"/>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1" name="Picture 17">
            <a:extLst>
              <a:ext uri="{FF2B5EF4-FFF2-40B4-BE49-F238E27FC236}">
                <a16:creationId xmlns:a16="http://schemas.microsoft.com/office/drawing/2014/main" id="{9B3089C7-CD5B-43FC-956C-55C501F10A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714621" y="3367036"/>
            <a:ext cx="1371190" cy="914127"/>
          </a:xfrm>
          <a:prstGeom prst="rect">
            <a:avLst/>
          </a:prstGeom>
          <a:noFill/>
          <a:ln w="3175" algn="in">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72205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190</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11</cp:revision>
  <dcterms:created xsi:type="dcterms:W3CDTF">2018-10-02T11:42:07Z</dcterms:created>
  <dcterms:modified xsi:type="dcterms:W3CDTF">2020-02-13T14:30:05Z</dcterms:modified>
</cp:coreProperties>
</file>