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9449" y="3842725"/>
            <a:ext cx="4674567" cy="4944108"/>
          </a:xfrm>
        </p:spPr>
        <p:txBody>
          <a:bodyPr anchor="ctr">
            <a:noAutofit/>
          </a:bodyPr>
          <a:lstStyle/>
          <a:p>
            <a:pPr>
              <a:lnSpc>
                <a:spcPct val="150000"/>
              </a:lnSpc>
            </a:pPr>
            <a:r>
              <a:rPr lang="en-US" sz="1400" dirty="0">
                <a:solidFill>
                  <a:schemeClr val="bg1">
                    <a:lumMod val="50000"/>
                  </a:schemeClr>
                </a:solidFill>
                <a:latin typeface="Century Gothic" panose="020B0502020202020204" pitchFamily="34" charset="0"/>
              </a:rPr>
              <a:t>Located on quiet side street (both ends are dead ends), 1 block to beach, yet close to restaurants &amp; shops. Unique 3 bedroom, 2 bath home offers lots of space for entertaining, large kitchen overlooking dining area &amp; living room with gas log fireplace, large great room with beamed cathedral ceiling with sky lights, some hardwood floors, huge outside deck accessible from dining area or bedroom. Beneath raised home is fireplace; huge screened-in area for dining, ping pong, etc.; Large workshop; shower; &amp; parking. Detached storage shed. 1/3 acre lot backs up to neighbor's saltwater pond with great views of birds &amp; wildlife. Beautifully landscaped with oaks, palms, flowers, fruit trees &amp; has irrigation system. HVAC 2009, roof 2010, windows 2012, water heater 2012</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10200" y="57150"/>
            <a:ext cx="4929426" cy="368555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959633" y="168993"/>
            <a:ext cx="2812766" cy="3370153"/>
          </a:xfrm>
          <a:prstGeom prst="rect">
            <a:avLst/>
          </a:prstGeom>
        </p:spPr>
        <p:txBody>
          <a:bodyPr wrap="square">
            <a:spAutoFit/>
          </a:bodyPr>
          <a:lstStyle/>
          <a:p>
            <a:pPr algn="ctr"/>
            <a:r>
              <a:rPr lang="en-US"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1213 Tabby Drive</a:t>
            </a:r>
            <a:br>
              <a:rPr lang="en-US" sz="24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br>
            <a:endPar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Tabby Island | Folly Beach</a:t>
            </a:r>
          </a:p>
          <a:p>
            <a:pPr algn="ctr"/>
            <a:endPar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600" b="1" i="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Turn Left off East Ashley Avenue At 13th St</a:t>
            </a:r>
          </a:p>
          <a:p>
            <a:pPr algn="ctr"/>
            <a:endPar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MLS# 16029795</a:t>
            </a:r>
          </a:p>
          <a:p>
            <a:pPr algn="ctr"/>
            <a:endPar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6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$625,000</a:t>
            </a:r>
          </a:p>
          <a:p>
            <a:pPr algn="ctr"/>
            <a:endPar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4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3 Bed | 2  Baths</a:t>
            </a:r>
          </a:p>
          <a:p>
            <a:pPr algn="ctr"/>
            <a:endParaRPr lang="en-US" sz="14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4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2,192 </a:t>
            </a:r>
            <a:r>
              <a:rPr lang="en-US" sz="1400" b="1" dirty="0" err="1">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Sq</a:t>
            </a:r>
            <a:r>
              <a:rPr lang="en-US" sz="14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Ft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 y="0"/>
            <a:ext cx="4959633" cy="370813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980" y="9093054"/>
            <a:ext cx="1436761" cy="657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161253" y="9014192"/>
            <a:ext cx="3455435" cy="815608"/>
          </a:xfrm>
          <a:prstGeom prst="rect">
            <a:avLst/>
          </a:prstGeom>
        </p:spPr>
        <p:txBody>
          <a:bodyPr wrap="square">
            <a:spAutoFit/>
          </a:bodyPr>
          <a:lstStyle/>
          <a:p>
            <a:pPr algn="ctr"/>
            <a:r>
              <a:rPr lang="en-US" sz="1400" b="1" dirty="0">
                <a:latin typeface="Century Gothic" panose="020B0502020202020204" pitchFamily="34" charset="0"/>
              </a:rPr>
              <a:t>Linda Spell Ashley</a:t>
            </a:r>
          </a:p>
          <a:p>
            <a:pPr algn="ctr"/>
            <a:r>
              <a:rPr lang="en-US" sz="1100" dirty="0">
                <a:latin typeface="Century Gothic" panose="020B0502020202020204" pitchFamily="34" charset="0"/>
              </a:rPr>
              <a:t>REALTOR</a:t>
            </a:r>
          </a:p>
          <a:p>
            <a:pPr algn="ctr"/>
            <a:r>
              <a:rPr lang="en-US" sz="1100" dirty="0">
                <a:latin typeface="Century Gothic" panose="020B0502020202020204" pitchFamily="34" charset="0"/>
              </a:rPr>
              <a:t>(843) 991-5745</a:t>
            </a:r>
          </a:p>
          <a:p>
            <a:pPr algn="ctr"/>
            <a:r>
              <a:rPr lang="en-US" sz="1100" dirty="0">
                <a:solidFill>
                  <a:schemeClr val="tx2"/>
                </a:solidFill>
                <a:latin typeface="Century Gothic" panose="020B0502020202020204" pitchFamily="34" charset="0"/>
              </a:rPr>
              <a:t>linda.ashley@agentownedrealty.com</a:t>
            </a:r>
          </a:p>
        </p:txBody>
      </p:sp>
      <p:sp>
        <p:nvSpPr>
          <p:cNvPr id="7" name="Rectangle 6"/>
          <p:cNvSpPr/>
          <p:nvPr/>
        </p:nvSpPr>
        <p:spPr>
          <a:xfrm>
            <a:off x="0" y="9858345"/>
            <a:ext cx="7777940" cy="200055"/>
          </a:xfrm>
          <a:prstGeom prst="rect">
            <a:avLst/>
          </a:prstGeom>
        </p:spPr>
        <p:txBody>
          <a:bodyPr wrap="square">
            <a:spAutoFit/>
          </a:bodyPr>
          <a:lstStyle/>
          <a:p>
            <a:pPr algn="ctr"/>
            <a:r>
              <a:rPr lang="en-US" sz="700" dirty="0">
                <a:latin typeface="Century Gothic" panose="020B0502020202020204" pitchFamily="34" charset="0"/>
              </a:rPr>
              <a:t>AgentOwned Realty Co. Premier Group, Inc. | 141 A N. Main Street | Summerville, SC 29483</a:t>
            </a:r>
          </a:p>
        </p:txBody>
      </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9878780"/>
            <a:ext cx="179620" cy="179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842725"/>
            <a:ext cx="1473249" cy="110149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011002" y="9150724"/>
            <a:ext cx="542544" cy="54254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2" y="2667000"/>
            <a:ext cx="4959634" cy="830997"/>
          </a:xfrm>
          <a:prstGeom prst="rect">
            <a:avLst/>
          </a:prstGeom>
        </p:spPr>
        <p:txBody>
          <a:bodyPr wrap="square">
            <a:spAutoFit/>
          </a:bodyPr>
          <a:lstStyle/>
          <a:p>
            <a:pPr algn="ctr"/>
            <a: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rPr>
              <a:t>Open House </a:t>
            </a:r>
            <a:r>
              <a:rPr lang="en-US" sz="1800" b="1" i="1" u="sng" dirty="0">
                <a:solidFill>
                  <a:srgbClr val="FFFF00"/>
                </a:solidFill>
                <a:effectLst>
                  <a:outerShdw blurRad="38100" dist="38100" dir="2700000" algn="tl">
                    <a:srgbClr val="000000">
                      <a:alpha val="43137"/>
                    </a:srgbClr>
                  </a:outerShdw>
                </a:effectLst>
                <a:latin typeface="Century Gothic" panose="020B0502020202020204" pitchFamily="34" charset="0"/>
              </a:rPr>
              <a:t>TODAY</a:t>
            </a:r>
            <a: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rPr>
              <a:t> from 12-2</a:t>
            </a:r>
            <a:b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rPr>
              <a:t> ~ Food And Drink Provided ~</a:t>
            </a:r>
          </a:p>
          <a:p>
            <a:pPr algn="ctr"/>
            <a:r>
              <a:rPr lang="en-US" sz="1200" b="1" i="1" dirty="0">
                <a:solidFill>
                  <a:schemeClr val="bg1"/>
                </a:solidFill>
                <a:effectLst>
                  <a:outerShdw blurRad="38100" dist="38100" dir="2700000" algn="tl">
                    <a:srgbClr val="000000">
                      <a:alpha val="43137"/>
                    </a:srgbClr>
                  </a:outerShdw>
                </a:effectLst>
                <a:latin typeface="Century Gothic" panose="020B0502020202020204" pitchFamily="34" charset="0"/>
              </a:rPr>
              <a:t>Bring Business Card To Enter Drawing For Several Gift Cards.</a:t>
            </a:r>
            <a:endParaRPr lang="en-US" sz="1200" b="1" i="1" dirty="0">
              <a:solidFill>
                <a:schemeClr val="bg1"/>
              </a:solidFill>
              <a:effectLst>
                <a:outerShdw blurRad="38100" dist="38100" dir="2700000" algn="tl">
                  <a:srgbClr val="000000">
                    <a:alpha val="43137"/>
                  </a:srgbClr>
                </a:outerShdw>
              </a:effectLst>
            </a:endParaRPr>
          </a:p>
        </p:txBody>
      </p:sp>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5123864"/>
            <a:ext cx="1473249" cy="110149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1806" y="7686141"/>
            <a:ext cx="1477643" cy="110477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6405003"/>
            <a:ext cx="1473249" cy="110149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24016" y="3846043"/>
            <a:ext cx="1472184" cy="110069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24016" y="5126073"/>
            <a:ext cx="1472184" cy="110069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24016" y="7686134"/>
            <a:ext cx="1472184" cy="110069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24016" y="6406103"/>
            <a:ext cx="1472184" cy="1100698"/>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188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2017-02-23T12:43:17Z</dcterms:modified>
</cp:coreProperties>
</file>