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7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63424" y="4876800"/>
            <a:ext cx="2880575" cy="1371600"/>
          </a:xfrm>
        </p:spPr>
        <p:txBody>
          <a:bodyPr>
            <a:noAutofit/>
          </a:bodyPr>
          <a:lstStyle/>
          <a:p>
            <a:r>
              <a:rPr lang="en-US" sz="1800" b="1" dirty="0">
                <a:latin typeface="Adobe Garamond Pro" panose="02020502060506020403" pitchFamily="18" charset="0"/>
              </a:rPr>
              <a:t>William S. Smith, Broker</a:t>
            </a:r>
            <a:r>
              <a:rPr lang="en-US" sz="1400" dirty="0">
                <a:latin typeface="Adobe Garamond Pro" panose="02020502060506020403" pitchFamily="18" charset="0"/>
              </a:rPr>
              <a:t/>
            </a:r>
            <a:br>
              <a:rPr lang="en-US" sz="1400" dirty="0">
                <a:latin typeface="Adobe Garamond Pro" panose="02020502060506020403" pitchFamily="18" charset="0"/>
              </a:rPr>
            </a:br>
            <a:r>
              <a:rPr lang="en-US" sz="1400" dirty="0">
                <a:latin typeface="Adobe Garamond Pro" panose="02020502060506020403" pitchFamily="18" charset="0"/>
              </a:rPr>
              <a:t>Hartnett Realty Co., Inc.</a:t>
            </a:r>
            <a:br>
              <a:rPr lang="en-US" sz="1400" dirty="0">
                <a:latin typeface="Adobe Garamond Pro" panose="02020502060506020403" pitchFamily="18" charset="0"/>
              </a:rPr>
            </a:br>
            <a:r>
              <a:rPr lang="en-US" sz="1400" dirty="0">
                <a:latin typeface="Adobe Garamond Pro" panose="02020502060506020403" pitchFamily="18" charset="0"/>
              </a:rPr>
              <a:t>1041 Johnnie </a:t>
            </a:r>
            <a:r>
              <a:rPr lang="en-US" sz="1400" dirty="0" err="1">
                <a:latin typeface="Adobe Garamond Pro" panose="02020502060506020403" pitchFamily="18" charset="0"/>
              </a:rPr>
              <a:t>Dodds</a:t>
            </a:r>
            <a:r>
              <a:rPr lang="en-US" sz="1400" dirty="0">
                <a:latin typeface="Adobe Garamond Pro" panose="02020502060506020403" pitchFamily="18" charset="0"/>
              </a:rPr>
              <a:t> Blvd, 14-C</a:t>
            </a:r>
            <a:br>
              <a:rPr lang="en-US" sz="1400" dirty="0">
                <a:latin typeface="Adobe Garamond Pro" panose="02020502060506020403" pitchFamily="18" charset="0"/>
              </a:rPr>
            </a:br>
            <a:r>
              <a:rPr lang="en-US" sz="1400" dirty="0">
                <a:latin typeface="Adobe Garamond Pro" panose="02020502060506020403" pitchFamily="18" charset="0"/>
              </a:rPr>
              <a:t>Mt. Pleasant, SC 29464</a:t>
            </a:r>
            <a:br>
              <a:rPr lang="en-US" sz="1400" dirty="0">
                <a:latin typeface="Adobe Garamond Pro" panose="02020502060506020403" pitchFamily="18" charset="0"/>
              </a:rPr>
            </a:br>
            <a:r>
              <a:rPr lang="en-US" sz="1400" dirty="0">
                <a:latin typeface="Adobe Garamond Pro" panose="02020502060506020403" pitchFamily="18" charset="0"/>
              </a:rPr>
              <a:t>wssmith@hartnettrealty.com</a:t>
            </a:r>
            <a:br>
              <a:rPr lang="en-US" sz="1400" dirty="0">
                <a:latin typeface="Adobe Garamond Pro" panose="02020502060506020403" pitchFamily="18" charset="0"/>
              </a:rPr>
            </a:br>
            <a:r>
              <a:rPr lang="en-US" sz="1400" dirty="0">
                <a:latin typeface="Adobe Garamond Pro" panose="02020502060506020403" pitchFamily="18" charset="0"/>
              </a:rPr>
              <a:t>(843) 723-7222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844142"/>
            <a:ext cx="6245280" cy="2013857"/>
          </a:xfrm>
        </p:spPr>
        <p:txBody>
          <a:bodyPr anchor="ctr">
            <a:normAutofit fontScale="92500" lnSpcReduction="10000"/>
          </a:bodyPr>
          <a:lstStyle/>
          <a:p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anose="02020502060506020403" pitchFamily="18" charset="0"/>
              </a:rPr>
              <a:t>1214 Durham </a:t>
            </a:r>
            <a:r>
              <a:rPr lang="en-US" sz="2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anose="02020502060506020403" pitchFamily="18" charset="0"/>
              </a:rPr>
              <a:t>Place</a:t>
            </a:r>
          </a:p>
          <a:p>
            <a:r>
              <a:rPr lang="en-US" sz="17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anose="02020502060506020403" pitchFamily="18" charset="0"/>
              </a:rPr>
              <a:t>Sandhurst</a:t>
            </a:r>
            <a:r>
              <a:rPr lang="en-US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anose="02020502060506020403" pitchFamily="18" charset="0"/>
              </a:rPr>
              <a:t> - Charleston, SC 29407 - MLS# 15029656 - $</a:t>
            </a:r>
            <a:r>
              <a:rPr lang="en-US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anose="02020502060506020403" pitchFamily="18" charset="0"/>
              </a:rPr>
              <a:t>375,000</a:t>
            </a:r>
            <a:br>
              <a:rPr lang="en-US" sz="1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anose="02020502060506020403" pitchFamily="18" charset="0"/>
              </a:rPr>
            </a:br>
            <a:r>
              <a:rPr lang="en-US" sz="1600" dirty="0" smtClean="0">
                <a:latin typeface="Adobe Garamond Pro" panose="02020502060506020403" pitchFamily="18" charset="0"/>
              </a:rPr>
              <a:t>Extremely </a:t>
            </a:r>
            <a:r>
              <a:rPr lang="en-US" sz="1600" dirty="0">
                <a:latin typeface="Adobe Garamond Pro" panose="02020502060506020403" pitchFamily="18" charset="0"/>
              </a:rPr>
              <a:t>well-built 1963 period house ten minutes from downtown. Property includes .27 acre on which house sits and .78 acre (TMS# 352-03-00-121) marshlands buffer . Wood-paneled 38' den with gas fireplace. California cedar enclosed porch with separate a/c unit. All windows double-paned reducing heat, a/c costs and noise. In-ground water sprinklers. House painted three years ago and guaranteed for life. All inside water runs through a purification system.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46"/>
          <a:stretch/>
        </p:blipFill>
        <p:spPr>
          <a:xfrm>
            <a:off x="-1" y="-1"/>
            <a:ext cx="7010400" cy="4876801"/>
          </a:xfrm>
          <a:prstGeom prst="rect">
            <a:avLst/>
          </a:prstGeom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3276600"/>
            <a:ext cx="2133600" cy="1600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0"/>
            <a:ext cx="2133600" cy="1600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543" y="1638300"/>
            <a:ext cx="2133600" cy="16002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390900"/>
            <a:ext cx="1828800" cy="13716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14115" y="7203"/>
            <a:ext cx="6996284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pPr algn="ctr"/>
            <a:r>
              <a:rPr lang="en-US" sz="3600" b="1" i="1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Adobe Garamond Pro" panose="02020502060506020403" pitchFamily="18" charset="0"/>
              </a:rPr>
              <a:t>Just Reduced</a:t>
            </a:r>
            <a:br>
              <a:rPr lang="en-US" sz="3600" b="1" i="1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Adobe Garamond Pro" panose="02020502060506020403" pitchFamily="18" charset="0"/>
              </a:rPr>
            </a:br>
            <a:r>
              <a:rPr lang="en-US" sz="2800" b="1" i="1" dirty="0" smtClean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latin typeface="Adobe Garamond Pro" panose="02020502060506020403" pitchFamily="18" charset="0"/>
              </a:rPr>
              <a:t>from $397,000 to $375,000!</a:t>
            </a:r>
            <a:endParaRPr lang="en-US" sz="2800" b="1" i="1" cap="none" spc="0" dirty="0">
              <a:ln>
                <a:solidFill>
                  <a:srgbClr val="FFFF00"/>
                </a:solidFill>
              </a:ln>
              <a:solidFill>
                <a:srgbClr val="FFFF00"/>
              </a:solidFill>
              <a:latin typeface="Adobe Garamond Pro" panose="02020502060506020403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3425" y="6386326"/>
            <a:ext cx="2880575" cy="471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56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Adobe Garamond Pro</vt:lpstr>
      <vt:lpstr>Arial</vt:lpstr>
      <vt:lpstr>Calibri</vt:lpstr>
      <vt:lpstr>Office Theme</vt:lpstr>
      <vt:lpstr>William S. Smith, Broker Hartnett Realty Co., Inc. 1041 Johnnie Dodds Blvd, 14-C Mt. Pleasant, SC 29464 wssmith@hartnettrealty.com (843) 723-7222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William S. Smith, Broker Hartnett Realty Co., Inc. 134 Meeting St, Chas, SC 29401 wssmith@hartnettrealty.com (843) 723-7222</dc:title>
  <dc:creator>CVH360</dc:creator>
  <cp:lastModifiedBy>A. Thomas Price</cp:lastModifiedBy>
  <cp:revision>8</cp:revision>
  <dcterms:created xsi:type="dcterms:W3CDTF">2006-08-16T00:00:00Z</dcterms:created>
  <dcterms:modified xsi:type="dcterms:W3CDTF">2016-04-19T19:49:36Z</dcterms:modified>
</cp:coreProperties>
</file>