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95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3424" y="4876800"/>
            <a:ext cx="2880575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Hartnett Realty Co., Inc.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1041 Johnnie </a:t>
            </a:r>
            <a:r>
              <a:rPr lang="en-US" sz="1400" dirty="0" err="1">
                <a:latin typeface="Adobe Garamond Pro" panose="02020502060506020403" pitchFamily="18" charset="0"/>
              </a:rPr>
              <a:t>Dodds</a:t>
            </a:r>
            <a:r>
              <a:rPr lang="en-US" sz="1400" dirty="0">
                <a:latin typeface="Adobe Garamond Pro" panose="02020502060506020403" pitchFamily="18" charset="0"/>
              </a:rPr>
              <a:t> Blvd, 14-C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Mt. Pleasant, SC 29464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6245280" cy="201385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1214 Durham Place</a:t>
            </a:r>
          </a:p>
          <a:p>
            <a:r>
              <a:rPr lang="en-US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Sandhurst</a:t>
            </a:r>
            <a: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 - Charleston, SC 29407 - MLS# 15029656 - $350,000</a:t>
            </a:r>
            <a:b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Extremely well-built 1963 period house ten minutes from downtown. Property includes .27 acre on which house sits and .78 acre (TMS# 352-03-00-121) marshlands buffer . Wood-paneled 38' den with gas fireplace. California cedar enclosed porch with separate a/c unit. All windows double-paned reducing heat, a/c costs and noise. In-ground water sprinklers. House painted three years ago and guaranteed for life. All inside water runs through a purification system.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6"/>
          <a:stretch/>
        </p:blipFill>
        <p:spPr>
          <a:xfrm>
            <a:off x="-1" y="-1"/>
            <a:ext cx="7010400" cy="4876801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90900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4115" y="7203"/>
            <a:ext cx="699628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US" sz="3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anose="02020502060506020403" pitchFamily="18" charset="0"/>
              </a:rPr>
              <a:t>Price Slashed!</a:t>
            </a:r>
            <a:br>
              <a:rPr lang="en-US" sz="3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anose="02020502060506020403" pitchFamily="18" charset="0"/>
              </a:rPr>
            </a:br>
            <a:r>
              <a:rPr lang="en-US" sz="24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dobe Garamond Pro" panose="02020502060506020403" pitchFamily="18" charset="0"/>
              </a:rPr>
              <a:t>From $397,000 Down To $350,000!</a:t>
            </a:r>
            <a:endParaRPr lang="en-US" sz="2800" b="1" i="1" cap="none" spc="0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386326"/>
            <a:ext cx="2880575" cy="47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Hartnett Realty Co., Inc. 1041 Johnnie Dodds Blvd, 14-C Mt. Pleasant, SC 29464 wssmith@hartnettrealty.com (843) 723-7222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9</cp:revision>
  <dcterms:created xsi:type="dcterms:W3CDTF">2006-08-16T00:00:00Z</dcterms:created>
  <dcterms:modified xsi:type="dcterms:W3CDTF">2016-08-11T14:01:41Z</dcterms:modified>
</cp:coreProperties>
</file>