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1050" y="-7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4/5/2018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4/5/2018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4/5/2018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4/5/2018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4/5/2018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628"/>
            <a:ext cx="7772400" cy="5829300"/>
          </a:xfrm>
          <a:prstGeom prst="rect">
            <a:avLst/>
          </a:prstGeom>
        </p:spPr>
      </p:pic>
      <p:sp>
        <p:nvSpPr>
          <p:cNvPr id="5" name="Rectangle 4"/>
          <p:cNvSpPr/>
          <p:nvPr/>
        </p:nvSpPr>
        <p:spPr>
          <a:xfrm>
            <a:off x="-2774" y="5844248"/>
            <a:ext cx="7772400" cy="1892826"/>
          </a:xfrm>
          <a:prstGeom prst="rect">
            <a:avLst/>
          </a:prstGeom>
        </p:spPr>
        <p:txBody>
          <a:bodyPr wrap="square">
            <a:spAutoFit/>
          </a:bodyPr>
          <a:lstStyle/>
          <a:p>
            <a:pPr algn="ctr"/>
            <a:r>
              <a:rPr lang="en-US" sz="1300" dirty="0">
                <a:latin typeface="Adobe Caslon Pro" panose="0205050205050A020403" pitchFamily="18" charset="0"/>
              </a:rPr>
              <a:t>Tidewater Golf Plantation, Pristine home move in ready. This is a must see home, 3/4 bedroom with 2 and 1/2 baths. Beautiful landscape and nestled in among trees. Featuring beautiful custom maple cabinets in the large eat in kitchen, wet bar and granite counter tops. Great room, custom built-ins, marble fireplace, with lighting on the top of cabinets, featuring 14 ft. ceilings. Formal dining room/or office. Open floor plan with hardwood floors through-out. Tray ceilings in Master bedroom, which opens in to the Carolina room. Double walk in closets, custom cabinets in master bath with double sink. Split floor plan with bonus room and lots of storage. All bathrooms have custom cabinets. Plenty of storage, central vac. and </a:t>
            </a:r>
            <a:r>
              <a:rPr lang="en-US" sz="1300" dirty="0" err="1">
                <a:latin typeface="Adobe Caslon Pro" panose="0205050205050A020403" pitchFamily="18" charset="0"/>
              </a:rPr>
              <a:t>Rinnal</a:t>
            </a:r>
            <a:r>
              <a:rPr lang="en-US" sz="1300" dirty="0">
                <a:latin typeface="Adobe Caslon Pro" panose="0205050205050A020403" pitchFamily="18" charset="0"/>
              </a:rPr>
              <a:t> hot water system. Tidewater offers golf, pools, tennis courts, fitness center, restaurant and pro-shop. Tidewater has an ocean front cabana for exclusive use of homeowners. Tidewater is a gated community with 24 hour security. </a:t>
            </a:r>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21314" y="9227516"/>
            <a:ext cx="682162" cy="682162"/>
          </a:xfrm>
          <a:prstGeom prst="rect">
            <a:avLst/>
          </a:prstGeom>
        </p:spPr>
      </p:pic>
      <p:pic>
        <p:nvPicPr>
          <p:cNvPr id="21" name="Picture 2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467101" y="9141791"/>
            <a:ext cx="838198" cy="688520"/>
          </a:xfrm>
          <a:prstGeom prst="rect">
            <a:avLst/>
          </a:prstGeom>
        </p:spPr>
      </p:pic>
      <p:sp>
        <p:nvSpPr>
          <p:cNvPr id="23" name="Rectangle 22"/>
          <p:cNvSpPr/>
          <p:nvPr/>
        </p:nvSpPr>
        <p:spPr>
          <a:xfrm>
            <a:off x="-9199" y="3718992"/>
            <a:ext cx="7797898" cy="923330"/>
          </a:xfrm>
          <a:prstGeom prst="rect">
            <a:avLst/>
          </a:prstGeom>
        </p:spPr>
        <p:txBody>
          <a:bodyPr wrap="square">
            <a:spAutoFit/>
          </a:bodyPr>
          <a:lstStyle/>
          <a:p>
            <a:pPr algn="r"/>
            <a:r>
              <a:rPr lang="en-US" dirty="0">
                <a:latin typeface="Adobe Caslon Pro Bold" panose="0205070206050A020403" pitchFamily="18" charset="0"/>
              </a:rPr>
              <a:t>1214 Pine Valley Rd</a:t>
            </a:r>
          </a:p>
          <a:p>
            <a:pPr algn="r"/>
            <a:r>
              <a:rPr lang="en-US" dirty="0">
                <a:latin typeface="Adobe Caslon Pro" panose="0205050205050A020403" pitchFamily="18" charset="0"/>
              </a:rPr>
              <a:t>North Myrtle Beach, SC 29582</a:t>
            </a:r>
          </a:p>
          <a:p>
            <a:pPr algn="r"/>
            <a:r>
              <a:rPr lang="en-US" dirty="0">
                <a:latin typeface="Adobe Caslon Pro" panose="0205050205050A020403" pitchFamily="18" charset="0"/>
              </a:rPr>
              <a:t>MLS# 1806431 ~ $439,000</a:t>
            </a:r>
          </a:p>
        </p:txBody>
      </p:sp>
      <p:sp>
        <p:nvSpPr>
          <p:cNvPr id="24" name="Rectangle 23"/>
          <p:cNvSpPr/>
          <p:nvPr/>
        </p:nvSpPr>
        <p:spPr>
          <a:xfrm>
            <a:off x="-9199" y="3525813"/>
            <a:ext cx="7693374" cy="1077218"/>
          </a:xfrm>
          <a:prstGeom prst="rect">
            <a:avLst/>
          </a:prstGeom>
        </p:spPr>
        <p:txBody>
          <a:bodyPr wrap="square">
            <a:spAutoFit/>
          </a:bodyPr>
          <a:lstStyle/>
          <a:p>
            <a:r>
              <a:rPr lang="en-US" sz="3200" b="1" dirty="0">
                <a:ln>
                  <a:solidFill>
                    <a:schemeClr val="tx1"/>
                  </a:solidFill>
                </a:ln>
                <a:solidFill>
                  <a:srgbClr val="FFFF00"/>
                </a:solidFill>
                <a:effectLst>
                  <a:outerShdw blurRad="50800" dist="38100" dir="2700000" algn="tl" rotWithShape="0">
                    <a:schemeClr val="tx1">
                      <a:alpha val="40000"/>
                    </a:schemeClr>
                  </a:outerShdw>
                </a:effectLst>
                <a:latin typeface="AR DECODE" panose="02000000000000000000" pitchFamily="2" charset="0"/>
              </a:rPr>
              <a:t>Agent/Broker Open House</a:t>
            </a:r>
          </a:p>
          <a:p>
            <a:r>
              <a:rPr lang="en-US" sz="3200" b="1" dirty="0">
                <a:ln>
                  <a:solidFill>
                    <a:schemeClr val="tx1"/>
                  </a:solidFill>
                </a:ln>
                <a:solidFill>
                  <a:srgbClr val="FFFF00"/>
                </a:solidFill>
                <a:effectLst>
                  <a:outerShdw blurRad="50800" dist="38100" dir="2700000" algn="tl" rotWithShape="0">
                    <a:schemeClr val="tx1">
                      <a:alpha val="40000"/>
                    </a:schemeClr>
                  </a:outerShdw>
                </a:effectLst>
                <a:latin typeface="AR DECODE" panose="02000000000000000000" pitchFamily="2" charset="0"/>
              </a:rPr>
              <a:t>Monday 4/9 from 3-4</a:t>
            </a:r>
          </a:p>
        </p:txBody>
      </p:sp>
      <p:sp>
        <p:nvSpPr>
          <p:cNvPr id="25" name="Rectangle 24"/>
          <p:cNvSpPr/>
          <p:nvPr/>
        </p:nvSpPr>
        <p:spPr>
          <a:xfrm>
            <a:off x="0" y="4891731"/>
            <a:ext cx="7772399"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p:cNvSpPr/>
          <p:nvPr/>
        </p:nvSpPr>
        <p:spPr>
          <a:xfrm>
            <a:off x="139841" y="9233874"/>
            <a:ext cx="3621696" cy="646331"/>
          </a:xfrm>
          <a:prstGeom prst="rect">
            <a:avLst/>
          </a:prstGeom>
        </p:spPr>
        <p:txBody>
          <a:bodyPr wrap="square">
            <a:spAutoFit/>
          </a:bodyPr>
          <a:lstStyle/>
          <a:p>
            <a:r>
              <a:rPr lang="en-US" sz="1400" dirty="0">
                <a:solidFill>
                  <a:srgbClr val="000000"/>
                </a:solidFill>
                <a:latin typeface="Arial" panose="020B0604020202020204" pitchFamily="34" charset="0"/>
              </a:rPr>
              <a:t>Donna Fortney</a:t>
            </a:r>
            <a:br>
              <a:rPr lang="en-US" sz="1400" dirty="0">
                <a:solidFill>
                  <a:srgbClr val="000000"/>
                </a:solidFill>
                <a:latin typeface="Arial" panose="020B0604020202020204" pitchFamily="34" charset="0"/>
              </a:rPr>
            </a:br>
            <a:r>
              <a:rPr lang="en-US" sz="1100" dirty="0">
                <a:solidFill>
                  <a:srgbClr val="000000"/>
                </a:solidFill>
                <a:latin typeface="Arial" panose="020B0604020202020204" pitchFamily="34" charset="0"/>
              </a:rPr>
              <a:t>703-624-3517</a:t>
            </a:r>
          </a:p>
          <a:p>
            <a:r>
              <a:rPr lang="en-US" sz="1100" dirty="0">
                <a:solidFill>
                  <a:srgbClr val="093E6E"/>
                </a:solidFill>
                <a:latin typeface="Arial" panose="020B0604020202020204" pitchFamily="34" charset="0"/>
              </a:rPr>
              <a:t>dofortney@aol.com</a:t>
            </a:r>
            <a:endParaRPr lang="en-US" sz="1100" b="0" i="0" dirty="0">
              <a:solidFill>
                <a:srgbClr val="000000"/>
              </a:solidFill>
              <a:effectLst/>
              <a:latin typeface="Arial" panose="020B0604020202020204" pitchFamily="34" charset="0"/>
            </a:endParaRPr>
          </a:p>
        </p:txBody>
      </p:sp>
      <p:sp>
        <p:nvSpPr>
          <p:cNvPr id="2" name="Rectangle 1"/>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grpSp>
        <p:nvGrpSpPr>
          <p:cNvPr id="3" name="Group 2"/>
          <p:cNvGrpSpPr/>
          <p:nvPr/>
        </p:nvGrpSpPr>
        <p:grpSpPr>
          <a:xfrm>
            <a:off x="139841" y="4627311"/>
            <a:ext cx="7487170" cy="1020297"/>
            <a:chOff x="174421" y="4261551"/>
            <a:chExt cx="7487170" cy="1020297"/>
          </a:xfrm>
        </p:grpSpPr>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74421"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01195"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5" name="Picture 1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769501"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706114" y="4261551"/>
              <a:ext cx="1360396" cy="1020297"/>
            </a:xfrm>
            <a:prstGeom prst="rect">
              <a:avLst/>
            </a:prstGeom>
            <a:ln>
              <a:solidFill>
                <a:schemeClr val="bg1"/>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237807" y="4261551"/>
              <a:ext cx="1360396" cy="1020297"/>
            </a:xfrm>
            <a:prstGeom prst="rect">
              <a:avLst/>
            </a:prstGeom>
            <a:ln>
              <a:solidFill>
                <a:schemeClr val="bg1"/>
              </a:solidFill>
            </a:ln>
            <a:effectLst>
              <a:outerShdw blurRad="63500" sx="102000" sy="102000" algn="ctr" rotWithShape="0">
                <a:prstClr val="black">
                  <a:alpha val="40000"/>
                </a:prstClr>
              </a:outerShdw>
            </a:effectLst>
          </p:spPr>
        </p:pic>
      </p:grpSp>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39840"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1" name="Picture 3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72577"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2" name="Picture 3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4005314" y="7753743"/>
            <a:ext cx="1688960" cy="1266720"/>
          </a:xfrm>
          <a:prstGeom prst="rect">
            <a:avLst/>
          </a:prstGeom>
          <a:ln>
            <a:solidFill>
              <a:schemeClr val="bg1"/>
            </a:solidFill>
          </a:ln>
          <a:effectLst>
            <a:outerShdw blurRad="63500" sx="102000" sy="102000" algn="ctr" rotWithShape="0">
              <a:prstClr val="black">
                <a:alpha val="40000"/>
              </a:prstClr>
            </a:outerShdw>
          </a:effectLst>
        </p:spPr>
      </p:pic>
      <p:pic>
        <p:nvPicPr>
          <p:cNvPr id="33" name="Picture 3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938052" y="7753743"/>
            <a:ext cx="1688959" cy="1266719"/>
          </a:xfrm>
          <a:prstGeom prst="rect">
            <a:avLst/>
          </a:prstGeom>
          <a:ln>
            <a:solidFill>
              <a:schemeClr val="bg1"/>
            </a:solidFill>
          </a:ln>
          <a:effectLst>
            <a:outerShdw blurRad="63500" sx="102000" sy="102000" algn="ctr" rotWithShape="0">
              <a:prstClr val="black">
                <a:alpha val="40000"/>
              </a:prstClr>
            </a:outerShdw>
          </a:effectLst>
        </p:spPr>
      </p:pic>
      <p:sp>
        <p:nvSpPr>
          <p:cNvPr id="22" name="Rectangle 21">
            <a:extLst>
              <a:ext uri="{FF2B5EF4-FFF2-40B4-BE49-F238E27FC236}">
                <a16:creationId xmlns:a16="http://schemas.microsoft.com/office/drawing/2014/main" id="{05F50A15-A32B-4431-8667-932DDBF82305}"/>
              </a:ext>
            </a:extLst>
          </p:cNvPr>
          <p:cNvSpPr/>
          <p:nvPr/>
        </p:nvSpPr>
        <p:spPr>
          <a:xfrm>
            <a:off x="4005315" y="9233874"/>
            <a:ext cx="3621696" cy="477054"/>
          </a:xfrm>
          <a:prstGeom prst="rect">
            <a:avLst/>
          </a:prstGeom>
        </p:spPr>
        <p:txBody>
          <a:bodyPr wrap="square">
            <a:spAutoFit/>
          </a:bodyPr>
          <a:lstStyle/>
          <a:p>
            <a:pPr algn="r"/>
            <a:r>
              <a:rPr lang="en-US" sz="1400" dirty="0">
                <a:solidFill>
                  <a:srgbClr val="000000"/>
                </a:solidFill>
                <a:latin typeface="Arial" panose="020B0604020202020204" pitchFamily="34" charset="0"/>
              </a:rPr>
              <a:t>Robert Jacoby</a:t>
            </a:r>
            <a:br>
              <a:rPr lang="en-US" sz="1400" dirty="0">
                <a:solidFill>
                  <a:srgbClr val="000000"/>
                </a:solidFill>
                <a:latin typeface="Arial" panose="020B0604020202020204" pitchFamily="34" charset="0"/>
              </a:rPr>
            </a:br>
            <a:r>
              <a:rPr lang="en-US" sz="1100" dirty="0">
                <a:solidFill>
                  <a:srgbClr val="000000"/>
                </a:solidFill>
                <a:latin typeface="Arial" panose="020B0604020202020204" pitchFamily="34" charset="0"/>
              </a:rPr>
              <a:t>843-455-7075</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TotalTime>
  <Words>220</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Caslon Pro</vt:lpstr>
      <vt:lpstr>Adobe Caslon Pro Bold</vt:lpstr>
      <vt:lpstr>AR DECODE</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12</cp:revision>
  <dcterms:created xsi:type="dcterms:W3CDTF">2016-01-18T21:52:04Z</dcterms:created>
  <dcterms:modified xsi:type="dcterms:W3CDTF">2018-04-05T19:49:50Z</dcterms:modified>
</cp:coreProperties>
</file>