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100" d="100"/>
          <a:sy n="100" d="100"/>
        </p:scale>
        <p:origin x="948" y="-334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1550" y="1646133"/>
            <a:ext cx="5829300" cy="3501813"/>
          </a:xfrm>
        </p:spPr>
        <p:txBody>
          <a:bodyPr anchor="b"/>
          <a:lstStyle>
            <a:lvl1pPr algn="ctr">
              <a:defRPr sz="3825"/>
            </a:lvl1pPr>
          </a:lstStyle>
          <a:p>
            <a:r>
              <a:rPr lang="en-US"/>
              <a:t>Click to edit Master title style</a:t>
            </a:r>
          </a:p>
        </p:txBody>
      </p:sp>
      <p:sp>
        <p:nvSpPr>
          <p:cNvPr id="3" name="Subtitle 2"/>
          <p:cNvSpPr>
            <a:spLocks noGrp="1"/>
          </p:cNvSpPr>
          <p:nvPr>
            <p:ph type="subTitle" idx="1"/>
          </p:nvPr>
        </p:nvSpPr>
        <p:spPr>
          <a:xfrm>
            <a:off x="971550" y="5282989"/>
            <a:ext cx="5829300" cy="2428451"/>
          </a:xfrm>
        </p:spPr>
        <p:txBody>
          <a:bodyPr/>
          <a:lstStyle>
            <a:lvl1pPr marL="0" indent="0" algn="ctr">
              <a:buNone/>
              <a:defRPr sz="1530"/>
            </a:lvl1pPr>
            <a:lvl2pPr marL="291465" indent="0" algn="ctr">
              <a:buNone/>
              <a:defRPr sz="1275"/>
            </a:lvl2pPr>
            <a:lvl3pPr marL="582930" indent="0" algn="ctr">
              <a:buNone/>
              <a:defRPr sz="1148"/>
            </a:lvl3pPr>
            <a:lvl4pPr marL="874395" indent="0" algn="ctr">
              <a:buNone/>
              <a:defRPr sz="1020"/>
            </a:lvl4pPr>
            <a:lvl5pPr marL="1165860" indent="0" algn="ctr">
              <a:buNone/>
              <a:defRPr sz="1020"/>
            </a:lvl5pPr>
            <a:lvl6pPr marL="1457325" indent="0" algn="ctr">
              <a:buNone/>
              <a:defRPr sz="1020"/>
            </a:lvl6pPr>
            <a:lvl7pPr marL="1748790" indent="0" algn="ctr">
              <a:buNone/>
              <a:defRPr sz="1020"/>
            </a:lvl7pPr>
            <a:lvl8pPr marL="2040255" indent="0" algn="ctr">
              <a:buNone/>
              <a:defRPr sz="1020"/>
            </a:lvl8pPr>
            <a:lvl9pPr marL="2331720" indent="0" algn="ctr">
              <a:buNone/>
              <a:defRPr sz="1020"/>
            </a:lvl9pPr>
          </a:lstStyle>
          <a:p>
            <a:r>
              <a:rPr lang="en-US"/>
              <a:t>Click to edit Master subtitle style</a:t>
            </a:r>
          </a:p>
        </p:txBody>
      </p:sp>
      <p:sp>
        <p:nvSpPr>
          <p:cNvPr id="4" name="Date Placeholder 3"/>
          <p:cNvSpPr>
            <a:spLocks noGrp="1"/>
          </p:cNvSpPr>
          <p:nvPr>
            <p:ph type="dt" sz="half" idx="10"/>
          </p:nvPr>
        </p:nvSpPr>
        <p:spPr/>
        <p:txBody>
          <a:bodyPr/>
          <a:lstStyle/>
          <a:p>
            <a:fld id="{1DEE1867-B3D7-4709-9A5D-B88D860BAE96}" type="datetimeFigureOut">
              <a:rPr lang="en-US" smtClean="0"/>
              <a:t>4/2/2018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09033816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EE1867-B3D7-4709-9A5D-B88D860BAE96}" type="datetimeFigureOut">
              <a:rPr lang="en-US" smtClean="0"/>
              <a:t>4/2/2018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4831007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171593" y="535517"/>
            <a:ext cx="1256943" cy="8524029"/>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00765" y="535517"/>
            <a:ext cx="3673674" cy="852402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EE1867-B3D7-4709-9A5D-B88D860BAE96}" type="datetimeFigureOut">
              <a:rPr lang="en-US" smtClean="0"/>
              <a:t>4/2/2018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37162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EE1867-B3D7-4709-9A5D-B88D860BAE96}" type="datetimeFigureOut">
              <a:rPr lang="en-US" smtClean="0"/>
              <a:t>4/2/2018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17060127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0305" y="2507618"/>
            <a:ext cx="6703695" cy="4184014"/>
          </a:xfrm>
        </p:spPr>
        <p:txBody>
          <a:bodyPr anchor="b"/>
          <a:lstStyle>
            <a:lvl1pPr>
              <a:defRPr sz="3825"/>
            </a:lvl1pPr>
          </a:lstStyle>
          <a:p>
            <a:r>
              <a:rPr lang="en-US"/>
              <a:t>Click to edit Master title style</a:t>
            </a:r>
          </a:p>
        </p:txBody>
      </p:sp>
      <p:sp>
        <p:nvSpPr>
          <p:cNvPr id="3" name="Text Placeholder 2"/>
          <p:cNvSpPr>
            <a:spLocks noGrp="1"/>
          </p:cNvSpPr>
          <p:nvPr>
            <p:ph type="body" idx="1"/>
          </p:nvPr>
        </p:nvSpPr>
        <p:spPr>
          <a:xfrm>
            <a:off x="530305" y="6731215"/>
            <a:ext cx="6703695" cy="2200274"/>
          </a:xfrm>
        </p:spPr>
        <p:txBody>
          <a:bodyPr/>
          <a:lstStyle>
            <a:lvl1pPr marL="0" indent="0">
              <a:buNone/>
              <a:defRPr sz="1530">
                <a:solidFill>
                  <a:schemeClr val="tx1">
                    <a:tint val="75000"/>
                  </a:schemeClr>
                </a:solidFill>
              </a:defRPr>
            </a:lvl1pPr>
            <a:lvl2pPr marL="291465" indent="0">
              <a:buNone/>
              <a:defRPr sz="1275">
                <a:solidFill>
                  <a:schemeClr val="tx1">
                    <a:tint val="75000"/>
                  </a:schemeClr>
                </a:solidFill>
              </a:defRPr>
            </a:lvl2pPr>
            <a:lvl3pPr marL="582930" indent="0">
              <a:buNone/>
              <a:defRPr sz="1148">
                <a:solidFill>
                  <a:schemeClr val="tx1">
                    <a:tint val="75000"/>
                  </a:schemeClr>
                </a:solidFill>
              </a:defRPr>
            </a:lvl3pPr>
            <a:lvl4pPr marL="874395" indent="0">
              <a:buNone/>
              <a:defRPr sz="1020">
                <a:solidFill>
                  <a:schemeClr val="tx1">
                    <a:tint val="75000"/>
                  </a:schemeClr>
                </a:solidFill>
              </a:defRPr>
            </a:lvl4pPr>
            <a:lvl5pPr marL="1165860" indent="0">
              <a:buNone/>
              <a:defRPr sz="1020">
                <a:solidFill>
                  <a:schemeClr val="tx1">
                    <a:tint val="75000"/>
                  </a:schemeClr>
                </a:solidFill>
              </a:defRPr>
            </a:lvl5pPr>
            <a:lvl6pPr marL="1457325" indent="0">
              <a:buNone/>
              <a:defRPr sz="1020">
                <a:solidFill>
                  <a:schemeClr val="tx1">
                    <a:tint val="75000"/>
                  </a:schemeClr>
                </a:solidFill>
              </a:defRPr>
            </a:lvl6pPr>
            <a:lvl7pPr marL="1748790" indent="0">
              <a:buNone/>
              <a:defRPr sz="1020">
                <a:solidFill>
                  <a:schemeClr val="tx1">
                    <a:tint val="75000"/>
                  </a:schemeClr>
                </a:solidFill>
              </a:defRPr>
            </a:lvl7pPr>
            <a:lvl8pPr marL="2040255" indent="0">
              <a:buNone/>
              <a:defRPr sz="1020">
                <a:solidFill>
                  <a:schemeClr val="tx1">
                    <a:tint val="75000"/>
                  </a:schemeClr>
                </a:solidFill>
              </a:defRPr>
            </a:lvl8pPr>
            <a:lvl9pPr marL="2331720" indent="0">
              <a:buNone/>
              <a:defRPr sz="102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EE1867-B3D7-4709-9A5D-B88D860BAE96}" type="datetimeFigureOut">
              <a:rPr lang="en-US" smtClean="0"/>
              <a:t>4/2/2018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8465290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00764" y="2677584"/>
            <a:ext cx="2465309"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2963228" y="2677584"/>
            <a:ext cx="2465309"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EE1867-B3D7-4709-9A5D-B88D860BAE96}" type="datetimeFigureOut">
              <a:rPr lang="en-US" smtClean="0"/>
              <a:t>4/2/2018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35547472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5365" y="535519"/>
            <a:ext cx="6703695" cy="1944159"/>
          </a:xfrm>
        </p:spPr>
        <p:txBody>
          <a:bodyPr/>
          <a:lstStyle/>
          <a:p>
            <a:r>
              <a:rPr lang="en-US"/>
              <a:t>Click to edit Master title style</a:t>
            </a:r>
          </a:p>
        </p:txBody>
      </p:sp>
      <p:sp>
        <p:nvSpPr>
          <p:cNvPr id="3" name="Text Placeholder 2"/>
          <p:cNvSpPr>
            <a:spLocks noGrp="1"/>
          </p:cNvSpPr>
          <p:nvPr>
            <p:ph type="body" idx="1"/>
          </p:nvPr>
        </p:nvSpPr>
        <p:spPr>
          <a:xfrm>
            <a:off x="535366" y="2465706"/>
            <a:ext cx="3288089" cy="1208404"/>
          </a:xfrm>
        </p:spPr>
        <p:txBody>
          <a:bodyPr anchor="b"/>
          <a:lstStyle>
            <a:lvl1pPr marL="0" indent="0">
              <a:buNone/>
              <a:defRPr sz="1530" b="1"/>
            </a:lvl1pPr>
            <a:lvl2pPr marL="291465" indent="0">
              <a:buNone/>
              <a:defRPr sz="1275" b="1"/>
            </a:lvl2pPr>
            <a:lvl3pPr marL="582930" indent="0">
              <a:buNone/>
              <a:defRPr sz="1148" b="1"/>
            </a:lvl3pPr>
            <a:lvl4pPr marL="874395" indent="0">
              <a:buNone/>
              <a:defRPr sz="1020" b="1"/>
            </a:lvl4pPr>
            <a:lvl5pPr marL="1165860" indent="0">
              <a:buNone/>
              <a:defRPr sz="1020" b="1"/>
            </a:lvl5pPr>
            <a:lvl6pPr marL="1457325" indent="0">
              <a:buNone/>
              <a:defRPr sz="1020" b="1"/>
            </a:lvl6pPr>
            <a:lvl7pPr marL="1748790" indent="0">
              <a:buNone/>
              <a:defRPr sz="1020" b="1"/>
            </a:lvl7pPr>
            <a:lvl8pPr marL="2040255" indent="0">
              <a:buNone/>
              <a:defRPr sz="1020" b="1"/>
            </a:lvl8pPr>
            <a:lvl9pPr marL="2331720" indent="0">
              <a:buNone/>
              <a:defRPr sz="1020" b="1"/>
            </a:lvl9pPr>
          </a:lstStyle>
          <a:p>
            <a:pPr lvl="0"/>
            <a:r>
              <a:rPr lang="en-US"/>
              <a:t>Click to edit Master text styles</a:t>
            </a:r>
          </a:p>
        </p:txBody>
      </p:sp>
      <p:sp>
        <p:nvSpPr>
          <p:cNvPr id="4" name="Content Placeholder 3"/>
          <p:cNvSpPr>
            <a:spLocks noGrp="1"/>
          </p:cNvSpPr>
          <p:nvPr>
            <p:ph sz="half" idx="2"/>
          </p:nvPr>
        </p:nvSpPr>
        <p:spPr>
          <a:xfrm>
            <a:off x="535366" y="3674110"/>
            <a:ext cx="3288089"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34778" y="2465706"/>
            <a:ext cx="3304282" cy="1208404"/>
          </a:xfrm>
        </p:spPr>
        <p:txBody>
          <a:bodyPr anchor="b"/>
          <a:lstStyle>
            <a:lvl1pPr marL="0" indent="0">
              <a:buNone/>
              <a:defRPr sz="1530" b="1"/>
            </a:lvl1pPr>
            <a:lvl2pPr marL="291465" indent="0">
              <a:buNone/>
              <a:defRPr sz="1275" b="1"/>
            </a:lvl2pPr>
            <a:lvl3pPr marL="582930" indent="0">
              <a:buNone/>
              <a:defRPr sz="1148" b="1"/>
            </a:lvl3pPr>
            <a:lvl4pPr marL="874395" indent="0">
              <a:buNone/>
              <a:defRPr sz="1020" b="1"/>
            </a:lvl4pPr>
            <a:lvl5pPr marL="1165860" indent="0">
              <a:buNone/>
              <a:defRPr sz="1020" b="1"/>
            </a:lvl5pPr>
            <a:lvl6pPr marL="1457325" indent="0">
              <a:buNone/>
              <a:defRPr sz="1020" b="1"/>
            </a:lvl6pPr>
            <a:lvl7pPr marL="1748790" indent="0">
              <a:buNone/>
              <a:defRPr sz="1020" b="1"/>
            </a:lvl7pPr>
            <a:lvl8pPr marL="2040255" indent="0">
              <a:buNone/>
              <a:defRPr sz="1020" b="1"/>
            </a:lvl8pPr>
            <a:lvl9pPr marL="2331720" indent="0">
              <a:buNone/>
              <a:defRPr sz="1020" b="1"/>
            </a:lvl9pPr>
          </a:lstStyle>
          <a:p>
            <a:pPr lvl="0"/>
            <a:r>
              <a:rPr lang="en-US"/>
              <a:t>Click to edit Master text styles</a:t>
            </a:r>
          </a:p>
        </p:txBody>
      </p:sp>
      <p:sp>
        <p:nvSpPr>
          <p:cNvPr id="6" name="Content Placeholder 5"/>
          <p:cNvSpPr>
            <a:spLocks noGrp="1"/>
          </p:cNvSpPr>
          <p:nvPr>
            <p:ph sz="quarter" idx="4"/>
          </p:nvPr>
        </p:nvSpPr>
        <p:spPr>
          <a:xfrm>
            <a:off x="3934778" y="3674110"/>
            <a:ext cx="3304282"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EE1867-B3D7-4709-9A5D-B88D860BAE96}" type="datetimeFigureOut">
              <a:rPr lang="en-US" smtClean="0"/>
              <a:t>4/2/2018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32558297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EE1867-B3D7-4709-9A5D-B88D860BAE96}" type="datetimeFigureOut">
              <a:rPr lang="en-US" smtClean="0"/>
              <a:t>4/2/2018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13853853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EE1867-B3D7-4709-9A5D-B88D860BAE96}" type="datetimeFigureOut">
              <a:rPr lang="en-US" smtClean="0"/>
              <a:t>4/2/2018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2551715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040"/>
            </a:lvl1pPr>
          </a:lstStyle>
          <a:p>
            <a:r>
              <a:rPr lang="en-US"/>
              <a:t>Click to edit Master title style</a:t>
            </a:r>
          </a:p>
        </p:txBody>
      </p:sp>
      <p:sp>
        <p:nvSpPr>
          <p:cNvPr id="3" name="Content Placeholder 2"/>
          <p:cNvSpPr>
            <a:spLocks noGrp="1"/>
          </p:cNvSpPr>
          <p:nvPr>
            <p:ph idx="1"/>
          </p:nvPr>
        </p:nvSpPr>
        <p:spPr>
          <a:xfrm>
            <a:off x="3304282" y="1448226"/>
            <a:ext cx="3934778" cy="7147983"/>
          </a:xfrm>
        </p:spPr>
        <p:txBody>
          <a:bodyPr/>
          <a:lstStyle>
            <a:lvl1pPr>
              <a:defRPr sz="2040"/>
            </a:lvl1pPr>
            <a:lvl2pPr>
              <a:defRPr sz="1785"/>
            </a:lvl2pPr>
            <a:lvl3pPr>
              <a:defRPr sz="1530"/>
            </a:lvl3pPr>
            <a:lvl4pPr>
              <a:defRPr sz="1275"/>
            </a:lvl4pPr>
            <a:lvl5pPr>
              <a:defRPr sz="1275"/>
            </a:lvl5pPr>
            <a:lvl6pPr>
              <a:defRPr sz="1275"/>
            </a:lvl6pPr>
            <a:lvl7pPr>
              <a:defRPr sz="1275"/>
            </a:lvl7pPr>
            <a:lvl8pPr>
              <a:defRPr sz="1275"/>
            </a:lvl8pPr>
            <a:lvl9pPr>
              <a:defRPr sz="1275"/>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020"/>
            </a:lvl1pPr>
            <a:lvl2pPr marL="291465" indent="0">
              <a:buNone/>
              <a:defRPr sz="893"/>
            </a:lvl2pPr>
            <a:lvl3pPr marL="582930" indent="0">
              <a:buNone/>
              <a:defRPr sz="765"/>
            </a:lvl3pPr>
            <a:lvl4pPr marL="874395" indent="0">
              <a:buNone/>
              <a:defRPr sz="638"/>
            </a:lvl4pPr>
            <a:lvl5pPr marL="1165860" indent="0">
              <a:buNone/>
              <a:defRPr sz="638"/>
            </a:lvl5pPr>
            <a:lvl6pPr marL="1457325" indent="0">
              <a:buNone/>
              <a:defRPr sz="638"/>
            </a:lvl6pPr>
            <a:lvl7pPr marL="1748790" indent="0">
              <a:buNone/>
              <a:defRPr sz="638"/>
            </a:lvl7pPr>
            <a:lvl8pPr marL="2040255" indent="0">
              <a:buNone/>
              <a:defRPr sz="638"/>
            </a:lvl8pPr>
            <a:lvl9pPr marL="2331720" indent="0">
              <a:buNone/>
              <a:defRPr sz="638"/>
            </a:lvl9pPr>
          </a:lstStyle>
          <a:p>
            <a:pPr lvl="0"/>
            <a:r>
              <a:rPr lang="en-US"/>
              <a:t>Click to edit Master text styles</a:t>
            </a:r>
          </a:p>
        </p:txBody>
      </p:sp>
      <p:sp>
        <p:nvSpPr>
          <p:cNvPr id="5" name="Date Placeholder 4"/>
          <p:cNvSpPr>
            <a:spLocks noGrp="1"/>
          </p:cNvSpPr>
          <p:nvPr>
            <p:ph type="dt" sz="half" idx="10"/>
          </p:nvPr>
        </p:nvSpPr>
        <p:spPr/>
        <p:txBody>
          <a:bodyPr/>
          <a:lstStyle/>
          <a:p>
            <a:fld id="{1DEE1867-B3D7-4709-9A5D-B88D860BAE96}" type="datetimeFigureOut">
              <a:rPr lang="en-US" smtClean="0"/>
              <a:t>4/2/2018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4335150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040"/>
            </a:lvl1pPr>
          </a:lstStyle>
          <a:p>
            <a:r>
              <a:rPr lang="en-US"/>
              <a:t>Click to edit Master title style</a:t>
            </a:r>
          </a:p>
        </p:txBody>
      </p:sp>
      <p:sp>
        <p:nvSpPr>
          <p:cNvPr id="3" name="Picture Placeholder 2"/>
          <p:cNvSpPr>
            <a:spLocks noGrp="1"/>
          </p:cNvSpPr>
          <p:nvPr>
            <p:ph type="pic" idx="1"/>
          </p:nvPr>
        </p:nvSpPr>
        <p:spPr>
          <a:xfrm>
            <a:off x="3304282" y="1448226"/>
            <a:ext cx="3934778" cy="7147983"/>
          </a:xfrm>
        </p:spPr>
        <p:txBody>
          <a:bodyPr/>
          <a:lstStyle>
            <a:lvl1pPr marL="0" indent="0">
              <a:buNone/>
              <a:defRPr sz="2040"/>
            </a:lvl1pPr>
            <a:lvl2pPr marL="291465" indent="0">
              <a:buNone/>
              <a:defRPr sz="1785"/>
            </a:lvl2pPr>
            <a:lvl3pPr marL="582930" indent="0">
              <a:buNone/>
              <a:defRPr sz="1530"/>
            </a:lvl3pPr>
            <a:lvl4pPr marL="874395" indent="0">
              <a:buNone/>
              <a:defRPr sz="1275"/>
            </a:lvl4pPr>
            <a:lvl5pPr marL="1165860" indent="0">
              <a:buNone/>
              <a:defRPr sz="1275"/>
            </a:lvl5pPr>
            <a:lvl6pPr marL="1457325" indent="0">
              <a:buNone/>
              <a:defRPr sz="1275"/>
            </a:lvl6pPr>
            <a:lvl7pPr marL="1748790" indent="0">
              <a:buNone/>
              <a:defRPr sz="1275"/>
            </a:lvl7pPr>
            <a:lvl8pPr marL="2040255" indent="0">
              <a:buNone/>
              <a:defRPr sz="1275"/>
            </a:lvl8pPr>
            <a:lvl9pPr marL="2331720" indent="0">
              <a:buNone/>
              <a:defRPr sz="1275"/>
            </a:lvl9pPr>
          </a:lstStyle>
          <a:p>
            <a:endParaRPr lang="en-US"/>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020"/>
            </a:lvl1pPr>
            <a:lvl2pPr marL="291465" indent="0">
              <a:buNone/>
              <a:defRPr sz="893"/>
            </a:lvl2pPr>
            <a:lvl3pPr marL="582930" indent="0">
              <a:buNone/>
              <a:defRPr sz="765"/>
            </a:lvl3pPr>
            <a:lvl4pPr marL="874395" indent="0">
              <a:buNone/>
              <a:defRPr sz="638"/>
            </a:lvl4pPr>
            <a:lvl5pPr marL="1165860" indent="0">
              <a:buNone/>
              <a:defRPr sz="638"/>
            </a:lvl5pPr>
            <a:lvl6pPr marL="1457325" indent="0">
              <a:buNone/>
              <a:defRPr sz="638"/>
            </a:lvl6pPr>
            <a:lvl7pPr marL="1748790" indent="0">
              <a:buNone/>
              <a:defRPr sz="638"/>
            </a:lvl7pPr>
            <a:lvl8pPr marL="2040255" indent="0">
              <a:buNone/>
              <a:defRPr sz="638"/>
            </a:lvl8pPr>
            <a:lvl9pPr marL="2331720" indent="0">
              <a:buNone/>
              <a:defRPr sz="638"/>
            </a:lvl9pPr>
          </a:lstStyle>
          <a:p>
            <a:pPr lvl="0"/>
            <a:r>
              <a:rPr lang="en-US"/>
              <a:t>Click to edit Master text styles</a:t>
            </a:r>
          </a:p>
        </p:txBody>
      </p:sp>
      <p:sp>
        <p:nvSpPr>
          <p:cNvPr id="5" name="Date Placeholder 4"/>
          <p:cNvSpPr>
            <a:spLocks noGrp="1"/>
          </p:cNvSpPr>
          <p:nvPr>
            <p:ph type="dt" sz="half" idx="10"/>
          </p:nvPr>
        </p:nvSpPr>
        <p:spPr/>
        <p:txBody>
          <a:bodyPr/>
          <a:lstStyle/>
          <a:p>
            <a:fld id="{1DEE1867-B3D7-4709-9A5D-B88D860BAE96}" type="datetimeFigureOut">
              <a:rPr lang="en-US" smtClean="0"/>
              <a:t>4/2/2018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5252745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34353" y="535519"/>
            <a:ext cx="6703695" cy="1944159"/>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534353" y="2677584"/>
            <a:ext cx="6703695" cy="638196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534353" y="9322649"/>
            <a:ext cx="1748790" cy="535517"/>
          </a:xfrm>
          <a:prstGeom prst="rect">
            <a:avLst/>
          </a:prstGeom>
        </p:spPr>
        <p:txBody>
          <a:bodyPr vert="horz" lIns="91440" tIns="45720" rIns="91440" bIns="45720" rtlCol="0" anchor="ctr"/>
          <a:lstStyle>
            <a:lvl1pPr algn="l">
              <a:defRPr sz="765">
                <a:solidFill>
                  <a:schemeClr val="tx1">
                    <a:tint val="75000"/>
                  </a:schemeClr>
                </a:solidFill>
              </a:defRPr>
            </a:lvl1pPr>
          </a:lstStyle>
          <a:p>
            <a:fld id="{1DEE1867-B3D7-4709-9A5D-B88D860BAE96}" type="datetimeFigureOut">
              <a:rPr lang="en-US" smtClean="0"/>
              <a:t>4/2/2018</a:t>
            </a:fld>
            <a:endParaRPr lang="en-US"/>
          </a:p>
        </p:txBody>
      </p:sp>
      <p:sp>
        <p:nvSpPr>
          <p:cNvPr id="5" name="Footer Placeholder 4"/>
          <p:cNvSpPr>
            <a:spLocks noGrp="1"/>
          </p:cNvSpPr>
          <p:nvPr>
            <p:ph type="ftr" sz="quarter" idx="3"/>
          </p:nvPr>
        </p:nvSpPr>
        <p:spPr>
          <a:xfrm>
            <a:off x="2574608" y="9322649"/>
            <a:ext cx="2623185" cy="535517"/>
          </a:xfrm>
          <a:prstGeom prst="rect">
            <a:avLst/>
          </a:prstGeom>
        </p:spPr>
        <p:txBody>
          <a:bodyPr vert="horz" lIns="91440" tIns="45720" rIns="91440" bIns="45720" rtlCol="0" anchor="ctr"/>
          <a:lstStyle>
            <a:lvl1pPr algn="ctr">
              <a:defRPr sz="765">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489258" y="9322649"/>
            <a:ext cx="1748790" cy="535517"/>
          </a:xfrm>
          <a:prstGeom prst="rect">
            <a:avLst/>
          </a:prstGeom>
        </p:spPr>
        <p:txBody>
          <a:bodyPr vert="horz" lIns="91440" tIns="45720" rIns="91440" bIns="45720" rtlCol="0" anchor="ctr"/>
          <a:lstStyle>
            <a:lvl1pPr algn="r">
              <a:defRPr sz="765">
                <a:solidFill>
                  <a:schemeClr val="tx1">
                    <a:tint val="75000"/>
                  </a:schemeClr>
                </a:solidFill>
              </a:defRPr>
            </a:lvl1pPr>
          </a:lstStyle>
          <a:p>
            <a:fld id="{1A5635F7-D85F-439E-8C40-5FE5A28C9330}" type="slidenum">
              <a:rPr lang="en-US" smtClean="0"/>
              <a:t>‹#›</a:t>
            </a:fld>
            <a:endParaRPr lang="en-US"/>
          </a:p>
        </p:txBody>
      </p:sp>
    </p:spTree>
    <p:extLst>
      <p:ext uri="{BB962C8B-B14F-4D97-AF65-F5344CB8AC3E}">
        <p14:creationId xmlns:p14="http://schemas.microsoft.com/office/powerpoint/2010/main" val="338059439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582930" rtl="0" eaLnBrk="1" latinLnBrk="0" hangingPunct="1">
        <a:lnSpc>
          <a:spcPct val="90000"/>
        </a:lnSpc>
        <a:spcBef>
          <a:spcPct val="0"/>
        </a:spcBef>
        <a:buNone/>
        <a:defRPr sz="2805" kern="1200">
          <a:solidFill>
            <a:schemeClr val="tx1"/>
          </a:solidFill>
          <a:latin typeface="+mj-lt"/>
          <a:ea typeface="+mj-ea"/>
          <a:cs typeface="+mj-cs"/>
        </a:defRPr>
      </a:lvl1pPr>
    </p:titleStyle>
    <p:bodyStyle>
      <a:lvl1pPr marL="145733" indent="-145733" algn="l" defTabSz="582930" rtl="0" eaLnBrk="1" latinLnBrk="0" hangingPunct="1">
        <a:lnSpc>
          <a:spcPct val="90000"/>
        </a:lnSpc>
        <a:spcBef>
          <a:spcPts val="638"/>
        </a:spcBef>
        <a:buFont typeface="Arial" panose="020B0604020202020204" pitchFamily="34" charset="0"/>
        <a:buChar char="•"/>
        <a:defRPr sz="1785" kern="1200">
          <a:solidFill>
            <a:schemeClr val="tx1"/>
          </a:solidFill>
          <a:latin typeface="+mn-lt"/>
          <a:ea typeface="+mn-ea"/>
          <a:cs typeface="+mn-cs"/>
        </a:defRPr>
      </a:lvl1pPr>
      <a:lvl2pPr marL="437198" indent="-145733" algn="l" defTabSz="582930" rtl="0" eaLnBrk="1" latinLnBrk="0" hangingPunct="1">
        <a:lnSpc>
          <a:spcPct val="90000"/>
        </a:lnSpc>
        <a:spcBef>
          <a:spcPts val="319"/>
        </a:spcBef>
        <a:buFont typeface="Arial" panose="020B0604020202020204" pitchFamily="34" charset="0"/>
        <a:buChar char="•"/>
        <a:defRPr sz="1530" kern="1200">
          <a:solidFill>
            <a:schemeClr val="tx1"/>
          </a:solidFill>
          <a:latin typeface="+mn-lt"/>
          <a:ea typeface="+mn-ea"/>
          <a:cs typeface="+mn-cs"/>
        </a:defRPr>
      </a:lvl2pPr>
      <a:lvl3pPr marL="728663" indent="-145733" algn="l" defTabSz="582930" rtl="0" eaLnBrk="1" latinLnBrk="0" hangingPunct="1">
        <a:lnSpc>
          <a:spcPct val="90000"/>
        </a:lnSpc>
        <a:spcBef>
          <a:spcPts val="319"/>
        </a:spcBef>
        <a:buFont typeface="Arial" panose="020B0604020202020204" pitchFamily="34" charset="0"/>
        <a:buChar char="•"/>
        <a:defRPr sz="1275" kern="1200">
          <a:solidFill>
            <a:schemeClr val="tx1"/>
          </a:solidFill>
          <a:latin typeface="+mn-lt"/>
          <a:ea typeface="+mn-ea"/>
          <a:cs typeface="+mn-cs"/>
        </a:defRPr>
      </a:lvl3pPr>
      <a:lvl4pPr marL="1020128"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4pPr>
      <a:lvl5pPr marL="1311593"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5pPr>
      <a:lvl6pPr marL="1603058"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6pPr>
      <a:lvl7pPr marL="1894523"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7pPr>
      <a:lvl8pPr marL="2185988"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8pPr>
      <a:lvl9pPr marL="2477453"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9pPr>
    </p:bodyStyle>
    <p:otherStyle>
      <a:defPPr>
        <a:defRPr lang="en-US"/>
      </a:defPPr>
      <a:lvl1pPr marL="0" algn="l" defTabSz="582930" rtl="0" eaLnBrk="1" latinLnBrk="0" hangingPunct="1">
        <a:defRPr sz="1148" kern="1200">
          <a:solidFill>
            <a:schemeClr val="tx1"/>
          </a:solidFill>
          <a:latin typeface="+mn-lt"/>
          <a:ea typeface="+mn-ea"/>
          <a:cs typeface="+mn-cs"/>
        </a:defRPr>
      </a:lvl1pPr>
      <a:lvl2pPr marL="291465" algn="l" defTabSz="582930" rtl="0" eaLnBrk="1" latinLnBrk="0" hangingPunct="1">
        <a:defRPr sz="1148" kern="1200">
          <a:solidFill>
            <a:schemeClr val="tx1"/>
          </a:solidFill>
          <a:latin typeface="+mn-lt"/>
          <a:ea typeface="+mn-ea"/>
          <a:cs typeface="+mn-cs"/>
        </a:defRPr>
      </a:lvl2pPr>
      <a:lvl3pPr marL="582930" algn="l" defTabSz="582930" rtl="0" eaLnBrk="1" latinLnBrk="0" hangingPunct="1">
        <a:defRPr sz="1148" kern="1200">
          <a:solidFill>
            <a:schemeClr val="tx1"/>
          </a:solidFill>
          <a:latin typeface="+mn-lt"/>
          <a:ea typeface="+mn-ea"/>
          <a:cs typeface="+mn-cs"/>
        </a:defRPr>
      </a:lvl3pPr>
      <a:lvl4pPr marL="874395" algn="l" defTabSz="582930" rtl="0" eaLnBrk="1" latinLnBrk="0" hangingPunct="1">
        <a:defRPr sz="1148" kern="1200">
          <a:solidFill>
            <a:schemeClr val="tx1"/>
          </a:solidFill>
          <a:latin typeface="+mn-lt"/>
          <a:ea typeface="+mn-ea"/>
          <a:cs typeface="+mn-cs"/>
        </a:defRPr>
      </a:lvl4pPr>
      <a:lvl5pPr marL="1165860" algn="l" defTabSz="582930" rtl="0" eaLnBrk="1" latinLnBrk="0" hangingPunct="1">
        <a:defRPr sz="1148" kern="1200">
          <a:solidFill>
            <a:schemeClr val="tx1"/>
          </a:solidFill>
          <a:latin typeface="+mn-lt"/>
          <a:ea typeface="+mn-ea"/>
          <a:cs typeface="+mn-cs"/>
        </a:defRPr>
      </a:lvl5pPr>
      <a:lvl6pPr marL="1457325" algn="l" defTabSz="582930" rtl="0" eaLnBrk="1" latinLnBrk="0" hangingPunct="1">
        <a:defRPr sz="1148" kern="1200">
          <a:solidFill>
            <a:schemeClr val="tx1"/>
          </a:solidFill>
          <a:latin typeface="+mn-lt"/>
          <a:ea typeface="+mn-ea"/>
          <a:cs typeface="+mn-cs"/>
        </a:defRPr>
      </a:lvl6pPr>
      <a:lvl7pPr marL="1748790" algn="l" defTabSz="582930" rtl="0" eaLnBrk="1" latinLnBrk="0" hangingPunct="1">
        <a:defRPr sz="1148" kern="1200">
          <a:solidFill>
            <a:schemeClr val="tx1"/>
          </a:solidFill>
          <a:latin typeface="+mn-lt"/>
          <a:ea typeface="+mn-ea"/>
          <a:cs typeface="+mn-cs"/>
        </a:defRPr>
      </a:lvl7pPr>
      <a:lvl8pPr marL="2040255" algn="l" defTabSz="582930" rtl="0" eaLnBrk="1" latinLnBrk="0" hangingPunct="1">
        <a:defRPr sz="1148" kern="1200">
          <a:solidFill>
            <a:schemeClr val="tx1"/>
          </a:solidFill>
          <a:latin typeface="+mn-lt"/>
          <a:ea typeface="+mn-ea"/>
          <a:cs typeface="+mn-cs"/>
        </a:defRPr>
      </a:lvl8pPr>
      <a:lvl9pPr marL="2331720" algn="l" defTabSz="582930" rtl="0" eaLnBrk="1" latinLnBrk="0" hangingPunct="1">
        <a:defRPr sz="1148"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jp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3628"/>
            <a:ext cx="7772400" cy="5829300"/>
          </a:xfrm>
          <a:prstGeom prst="rect">
            <a:avLst/>
          </a:prstGeom>
        </p:spPr>
      </p:pic>
      <p:sp>
        <p:nvSpPr>
          <p:cNvPr id="5" name="Rectangle 4"/>
          <p:cNvSpPr/>
          <p:nvPr/>
        </p:nvSpPr>
        <p:spPr>
          <a:xfrm>
            <a:off x="-2774" y="5844248"/>
            <a:ext cx="7772400" cy="1892826"/>
          </a:xfrm>
          <a:prstGeom prst="rect">
            <a:avLst/>
          </a:prstGeom>
        </p:spPr>
        <p:txBody>
          <a:bodyPr wrap="square">
            <a:spAutoFit/>
          </a:bodyPr>
          <a:lstStyle/>
          <a:p>
            <a:pPr algn="ctr"/>
            <a:r>
              <a:rPr lang="en-US" sz="1300" dirty="0">
                <a:latin typeface="Adobe Caslon Pro" panose="0205050205050A020403" pitchFamily="18" charset="0"/>
              </a:rPr>
              <a:t>Tidewater Golf Plantation, Pristine home move in ready. This is a must see home, 3/4 bedroom with 2 and 1/2 baths. Beautiful landscape and nestled in among trees. Featuring beautiful custom maple cabinets in the large eat in kitchen, wet bar and granite counter tops. Great room, custom built-ins, marble fireplace, with lighting on the top of cabinets, featuring 14 ft. ceilings. Formal dining room/or office. Open floor plan with hardwood floors through-out. Tray ceilings in Master bedroom, which opens in to the Carolina room. Double walk in closets, custom cabinets in master bath with double sink. Split floor plan with bonus room and lots of storage. All bathrooms have custom cabinets. Plenty of storage, central vac. and </a:t>
            </a:r>
            <a:r>
              <a:rPr lang="en-US" sz="1300" dirty="0" err="1">
                <a:latin typeface="Adobe Caslon Pro" panose="0205050205050A020403" pitchFamily="18" charset="0"/>
              </a:rPr>
              <a:t>Rinnal</a:t>
            </a:r>
            <a:r>
              <a:rPr lang="en-US" sz="1300" dirty="0">
                <a:latin typeface="Adobe Caslon Pro" panose="0205050205050A020403" pitchFamily="18" charset="0"/>
              </a:rPr>
              <a:t> hot water system. Tidewater offers golf, pools, tennis courts, fitness center, restaurant and pro-shop. Tidewater has an ocean front cabana for exclusive use of homeowners. Tidewater is a gated community with 24 hour security. </a:t>
            </a:r>
          </a:p>
        </p:txBody>
      </p:sp>
      <p:pic>
        <p:nvPicPr>
          <p:cNvPr id="20" name="Picture 19"/>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221314" y="9227516"/>
            <a:ext cx="682162" cy="682162"/>
          </a:xfrm>
          <a:prstGeom prst="rect">
            <a:avLst/>
          </a:prstGeom>
        </p:spPr>
      </p:pic>
      <p:pic>
        <p:nvPicPr>
          <p:cNvPr id="21" name="Picture 20"/>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467101" y="9141791"/>
            <a:ext cx="838198" cy="688520"/>
          </a:xfrm>
          <a:prstGeom prst="rect">
            <a:avLst/>
          </a:prstGeom>
        </p:spPr>
      </p:pic>
      <p:sp>
        <p:nvSpPr>
          <p:cNvPr id="23" name="Rectangle 22"/>
          <p:cNvSpPr/>
          <p:nvPr/>
        </p:nvSpPr>
        <p:spPr>
          <a:xfrm>
            <a:off x="-9199" y="3718992"/>
            <a:ext cx="7797898" cy="923330"/>
          </a:xfrm>
          <a:prstGeom prst="rect">
            <a:avLst/>
          </a:prstGeom>
        </p:spPr>
        <p:txBody>
          <a:bodyPr wrap="square">
            <a:spAutoFit/>
          </a:bodyPr>
          <a:lstStyle/>
          <a:p>
            <a:pPr algn="r"/>
            <a:r>
              <a:rPr lang="en-US" dirty="0">
                <a:latin typeface="Adobe Caslon Pro Bold" panose="0205070206050A020403" pitchFamily="18" charset="0"/>
              </a:rPr>
              <a:t>1214 Pine Valley Rd</a:t>
            </a:r>
          </a:p>
          <a:p>
            <a:pPr algn="r"/>
            <a:r>
              <a:rPr lang="en-US" dirty="0">
                <a:latin typeface="Adobe Caslon Pro" panose="0205050205050A020403" pitchFamily="18" charset="0"/>
              </a:rPr>
              <a:t>North Myrtle Beach, SC 29582</a:t>
            </a:r>
          </a:p>
          <a:p>
            <a:pPr algn="r"/>
            <a:r>
              <a:rPr lang="en-US" dirty="0">
                <a:latin typeface="Adobe Caslon Pro" panose="0205050205050A020403" pitchFamily="18" charset="0"/>
              </a:rPr>
              <a:t>MLS# 1806431 ~ $439,000</a:t>
            </a:r>
          </a:p>
        </p:txBody>
      </p:sp>
      <p:sp>
        <p:nvSpPr>
          <p:cNvPr id="24" name="Rectangle 23"/>
          <p:cNvSpPr/>
          <p:nvPr/>
        </p:nvSpPr>
        <p:spPr>
          <a:xfrm>
            <a:off x="-9199" y="-3627"/>
            <a:ext cx="7693374" cy="954107"/>
          </a:xfrm>
          <a:prstGeom prst="rect">
            <a:avLst/>
          </a:prstGeom>
        </p:spPr>
        <p:txBody>
          <a:bodyPr wrap="square">
            <a:spAutoFit/>
          </a:bodyPr>
          <a:lstStyle/>
          <a:p>
            <a:r>
              <a:rPr lang="en-US" sz="2800" b="1" dirty="0">
                <a:solidFill>
                  <a:schemeClr val="bg1"/>
                </a:solidFill>
                <a:effectLst>
                  <a:outerShdw blurRad="50800" dist="38100" dir="2700000" algn="tl" rotWithShape="0">
                    <a:schemeClr val="tx1">
                      <a:alpha val="40000"/>
                    </a:schemeClr>
                  </a:outerShdw>
                </a:effectLst>
                <a:latin typeface="AR DECODE" panose="02000000000000000000" pitchFamily="2" charset="0"/>
              </a:rPr>
              <a:t>Tidewater Plantation </a:t>
            </a:r>
          </a:p>
          <a:p>
            <a:r>
              <a:rPr lang="en-US" sz="2800" b="1" dirty="0">
                <a:solidFill>
                  <a:schemeClr val="bg1"/>
                </a:solidFill>
                <a:effectLst>
                  <a:outerShdw blurRad="50800" dist="38100" dir="2700000" algn="tl" rotWithShape="0">
                    <a:schemeClr val="tx1">
                      <a:alpha val="40000"/>
                    </a:schemeClr>
                  </a:outerShdw>
                </a:effectLst>
                <a:latin typeface="AR DECODE" panose="02000000000000000000" pitchFamily="2" charset="0"/>
              </a:rPr>
              <a:t>Beautiful Custom Home</a:t>
            </a:r>
          </a:p>
        </p:txBody>
      </p:sp>
      <p:sp>
        <p:nvSpPr>
          <p:cNvPr id="25" name="Rectangle 24"/>
          <p:cNvSpPr/>
          <p:nvPr/>
        </p:nvSpPr>
        <p:spPr>
          <a:xfrm>
            <a:off x="0" y="4891731"/>
            <a:ext cx="7772399" cy="933941"/>
          </a:xfrm>
          <a:prstGeom prst="rect">
            <a:avLst/>
          </a:prstGeom>
          <a:gradFill>
            <a:gsLst>
              <a:gs pos="0">
                <a:schemeClr val="accent1">
                  <a:lumMod val="5000"/>
                  <a:lumOff val="95000"/>
                  <a:alpha val="0"/>
                </a:schemeClr>
              </a:gs>
              <a:gs pos="82000">
                <a:schemeClr val="bg1"/>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Rectangle 25"/>
          <p:cNvSpPr/>
          <p:nvPr/>
        </p:nvSpPr>
        <p:spPr>
          <a:xfrm>
            <a:off x="139841" y="9233874"/>
            <a:ext cx="3621696" cy="646331"/>
          </a:xfrm>
          <a:prstGeom prst="rect">
            <a:avLst/>
          </a:prstGeom>
        </p:spPr>
        <p:txBody>
          <a:bodyPr wrap="square">
            <a:spAutoFit/>
          </a:bodyPr>
          <a:lstStyle/>
          <a:p>
            <a:r>
              <a:rPr lang="en-US" sz="1400" dirty="0">
                <a:solidFill>
                  <a:srgbClr val="000000"/>
                </a:solidFill>
                <a:latin typeface="Arial" panose="020B0604020202020204" pitchFamily="34" charset="0"/>
              </a:rPr>
              <a:t>Donna Fortney</a:t>
            </a:r>
            <a:br>
              <a:rPr lang="en-US" sz="1400" dirty="0">
                <a:solidFill>
                  <a:srgbClr val="000000"/>
                </a:solidFill>
                <a:latin typeface="Arial" panose="020B0604020202020204" pitchFamily="34" charset="0"/>
              </a:rPr>
            </a:br>
            <a:r>
              <a:rPr lang="en-US" sz="1100" dirty="0">
                <a:solidFill>
                  <a:srgbClr val="000000"/>
                </a:solidFill>
                <a:latin typeface="Arial" panose="020B0604020202020204" pitchFamily="34" charset="0"/>
              </a:rPr>
              <a:t>703-624-3517</a:t>
            </a:r>
          </a:p>
          <a:p>
            <a:r>
              <a:rPr lang="en-US" sz="1100" dirty="0">
                <a:solidFill>
                  <a:srgbClr val="093E6E"/>
                </a:solidFill>
                <a:latin typeface="Arial" panose="020B0604020202020204" pitchFamily="34" charset="0"/>
              </a:rPr>
              <a:t>dofortney@aol.com</a:t>
            </a:r>
            <a:endParaRPr lang="en-US" sz="1100" b="0" i="0" dirty="0">
              <a:solidFill>
                <a:srgbClr val="000000"/>
              </a:solidFill>
              <a:effectLst/>
              <a:latin typeface="Arial" panose="020B0604020202020204" pitchFamily="34" charset="0"/>
            </a:endParaRPr>
          </a:p>
        </p:txBody>
      </p:sp>
      <p:sp>
        <p:nvSpPr>
          <p:cNvPr id="2" name="Rectangle 1"/>
          <p:cNvSpPr/>
          <p:nvPr/>
        </p:nvSpPr>
        <p:spPr>
          <a:xfrm>
            <a:off x="0" y="9837384"/>
            <a:ext cx="7772400" cy="215444"/>
          </a:xfrm>
          <a:prstGeom prst="rect">
            <a:avLst/>
          </a:prstGeom>
        </p:spPr>
        <p:txBody>
          <a:bodyPr wrap="square">
            <a:spAutoFit/>
          </a:bodyPr>
          <a:lstStyle/>
          <a:p>
            <a:pPr algn="ctr"/>
            <a:r>
              <a:rPr lang="en-US" sz="800" dirty="0">
                <a:solidFill>
                  <a:srgbClr val="000000"/>
                </a:solidFill>
                <a:latin typeface="Arial" panose="020B0604020202020204" pitchFamily="34" charset="0"/>
              </a:rPr>
              <a:t>NEW WAY PROPERTIES MYRTLE BEACH</a:t>
            </a:r>
            <a:r>
              <a:rPr lang="en-US" sz="800" dirty="0">
                <a:solidFill>
                  <a:srgbClr val="093E6E"/>
                </a:solidFill>
                <a:latin typeface="Arial" panose="020B0604020202020204" pitchFamily="34" charset="0"/>
              </a:rPr>
              <a:t> </a:t>
            </a:r>
            <a:endParaRPr lang="en-US" sz="800" dirty="0"/>
          </a:p>
        </p:txBody>
      </p:sp>
      <p:grpSp>
        <p:nvGrpSpPr>
          <p:cNvPr id="3" name="Group 2"/>
          <p:cNvGrpSpPr/>
          <p:nvPr/>
        </p:nvGrpSpPr>
        <p:grpSpPr>
          <a:xfrm>
            <a:off x="139841" y="4627311"/>
            <a:ext cx="7487170" cy="1020297"/>
            <a:chOff x="174421" y="4261551"/>
            <a:chExt cx="7487170" cy="1020297"/>
          </a:xfrm>
        </p:grpSpPr>
        <p:pic>
          <p:nvPicPr>
            <p:cNvPr id="12" name="Picture 11"/>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74421" y="4261551"/>
              <a:ext cx="1360396" cy="1020297"/>
            </a:xfrm>
            <a:prstGeom prst="rect">
              <a:avLst/>
            </a:prstGeom>
            <a:ln>
              <a:solidFill>
                <a:schemeClr val="bg1"/>
              </a:solidFill>
            </a:ln>
            <a:effectLst>
              <a:outerShdw blurRad="63500" sx="102000" sy="102000" algn="ctr" rotWithShape="0">
                <a:prstClr val="black">
                  <a:alpha val="40000"/>
                </a:prstClr>
              </a:outerShdw>
            </a:effectLst>
          </p:spPr>
        </p:pic>
        <p:pic>
          <p:nvPicPr>
            <p:cNvPr id="13" name="Picture 12"/>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6301195" y="4261551"/>
              <a:ext cx="1360396" cy="1020297"/>
            </a:xfrm>
            <a:prstGeom prst="rect">
              <a:avLst/>
            </a:prstGeom>
            <a:ln>
              <a:solidFill>
                <a:schemeClr val="bg1"/>
              </a:solidFill>
            </a:ln>
            <a:effectLst>
              <a:outerShdw blurRad="63500" sx="102000" sy="102000" algn="ctr" rotWithShape="0">
                <a:prstClr val="black">
                  <a:alpha val="40000"/>
                </a:prstClr>
              </a:outerShdw>
            </a:effectLst>
          </p:spPr>
        </p:pic>
        <p:pic>
          <p:nvPicPr>
            <p:cNvPr id="15" name="Picture 14"/>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4769501" y="4261551"/>
              <a:ext cx="1360396" cy="1020297"/>
            </a:xfrm>
            <a:prstGeom prst="rect">
              <a:avLst/>
            </a:prstGeom>
            <a:ln>
              <a:solidFill>
                <a:schemeClr val="bg1"/>
              </a:solidFill>
            </a:ln>
            <a:effectLst>
              <a:outerShdw blurRad="63500" sx="102000" sy="102000" algn="ctr" rotWithShape="0">
                <a:prstClr val="black">
                  <a:alpha val="40000"/>
                </a:prstClr>
              </a:outerShdw>
            </a:effectLst>
          </p:spPr>
        </p:pic>
        <p:pic>
          <p:nvPicPr>
            <p:cNvPr id="16" name="Picture 15"/>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1706114" y="4261551"/>
              <a:ext cx="1360396" cy="1020297"/>
            </a:xfrm>
            <a:prstGeom prst="rect">
              <a:avLst/>
            </a:prstGeom>
            <a:ln>
              <a:solidFill>
                <a:schemeClr val="bg1"/>
              </a:solidFill>
            </a:ln>
            <a:effectLst>
              <a:outerShdw blurRad="63500" sx="102000" sy="102000" algn="ctr" rotWithShape="0">
                <a:prstClr val="black">
                  <a:alpha val="40000"/>
                </a:prstClr>
              </a:outerShdw>
            </a:effectLst>
          </p:spPr>
        </p:pic>
        <p:pic>
          <p:nvPicPr>
            <p:cNvPr id="27" name="Picture 26"/>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3237807" y="4261551"/>
              <a:ext cx="1360396" cy="1020297"/>
            </a:xfrm>
            <a:prstGeom prst="rect">
              <a:avLst/>
            </a:prstGeom>
            <a:ln>
              <a:solidFill>
                <a:schemeClr val="bg1"/>
              </a:solidFill>
            </a:ln>
            <a:effectLst>
              <a:outerShdw blurRad="63500" sx="102000" sy="102000" algn="ctr" rotWithShape="0">
                <a:prstClr val="black">
                  <a:alpha val="40000"/>
                </a:prstClr>
              </a:outerShdw>
            </a:effectLst>
          </p:spPr>
        </p:pic>
      </p:grpSp>
      <p:pic>
        <p:nvPicPr>
          <p:cNvPr id="29" name="Picture 28"/>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139840" y="7753743"/>
            <a:ext cx="1688960" cy="1266720"/>
          </a:xfrm>
          <a:prstGeom prst="rect">
            <a:avLst/>
          </a:prstGeom>
          <a:ln>
            <a:solidFill>
              <a:schemeClr val="bg1"/>
            </a:solidFill>
          </a:ln>
          <a:effectLst>
            <a:outerShdw blurRad="63500" sx="102000" sy="102000" algn="ctr" rotWithShape="0">
              <a:prstClr val="black">
                <a:alpha val="40000"/>
              </a:prstClr>
            </a:outerShdw>
          </a:effectLst>
        </p:spPr>
      </p:pic>
      <p:pic>
        <p:nvPicPr>
          <p:cNvPr id="31" name="Picture 30"/>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2072577" y="7753743"/>
            <a:ext cx="1688960" cy="1266720"/>
          </a:xfrm>
          <a:prstGeom prst="rect">
            <a:avLst/>
          </a:prstGeom>
          <a:ln>
            <a:solidFill>
              <a:schemeClr val="bg1"/>
            </a:solidFill>
          </a:ln>
          <a:effectLst>
            <a:outerShdw blurRad="63500" sx="102000" sy="102000" algn="ctr" rotWithShape="0">
              <a:prstClr val="black">
                <a:alpha val="40000"/>
              </a:prstClr>
            </a:outerShdw>
          </a:effectLst>
        </p:spPr>
      </p:pic>
      <p:pic>
        <p:nvPicPr>
          <p:cNvPr id="32" name="Picture 31"/>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4005314" y="7753743"/>
            <a:ext cx="1688960" cy="1266720"/>
          </a:xfrm>
          <a:prstGeom prst="rect">
            <a:avLst/>
          </a:prstGeom>
          <a:ln>
            <a:solidFill>
              <a:schemeClr val="bg1"/>
            </a:solidFill>
          </a:ln>
          <a:effectLst>
            <a:outerShdw blurRad="63500" sx="102000" sy="102000" algn="ctr" rotWithShape="0">
              <a:prstClr val="black">
                <a:alpha val="40000"/>
              </a:prstClr>
            </a:outerShdw>
          </a:effectLst>
        </p:spPr>
      </p:pic>
      <p:pic>
        <p:nvPicPr>
          <p:cNvPr id="33" name="Picture 32"/>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5938052" y="7753743"/>
            <a:ext cx="1688959" cy="1266719"/>
          </a:xfrm>
          <a:prstGeom prst="rect">
            <a:avLst/>
          </a:prstGeom>
          <a:ln>
            <a:solidFill>
              <a:schemeClr val="bg1"/>
            </a:solidFill>
          </a:ln>
          <a:effectLst>
            <a:outerShdw blurRad="63500" sx="102000" sy="102000" algn="ctr" rotWithShape="0">
              <a:prstClr val="black">
                <a:alpha val="40000"/>
              </a:prstClr>
            </a:outerShdw>
          </a:effectLst>
        </p:spPr>
      </p:pic>
      <p:sp>
        <p:nvSpPr>
          <p:cNvPr id="22" name="Rectangle 21">
            <a:extLst>
              <a:ext uri="{FF2B5EF4-FFF2-40B4-BE49-F238E27FC236}">
                <a16:creationId xmlns:a16="http://schemas.microsoft.com/office/drawing/2014/main" id="{05F50A15-A32B-4431-8667-932DDBF82305}"/>
              </a:ext>
            </a:extLst>
          </p:cNvPr>
          <p:cNvSpPr/>
          <p:nvPr/>
        </p:nvSpPr>
        <p:spPr>
          <a:xfrm>
            <a:off x="4005315" y="9233874"/>
            <a:ext cx="3621696" cy="477054"/>
          </a:xfrm>
          <a:prstGeom prst="rect">
            <a:avLst/>
          </a:prstGeom>
        </p:spPr>
        <p:txBody>
          <a:bodyPr wrap="square">
            <a:spAutoFit/>
          </a:bodyPr>
          <a:lstStyle/>
          <a:p>
            <a:pPr algn="r"/>
            <a:r>
              <a:rPr lang="en-US" sz="1400" dirty="0">
                <a:solidFill>
                  <a:srgbClr val="000000"/>
                </a:solidFill>
                <a:latin typeface="Arial" panose="020B0604020202020204" pitchFamily="34" charset="0"/>
              </a:rPr>
              <a:t>Robert Jacoby</a:t>
            </a:r>
            <a:br>
              <a:rPr lang="en-US" sz="1400" dirty="0">
                <a:solidFill>
                  <a:srgbClr val="000000"/>
                </a:solidFill>
                <a:latin typeface="Arial" panose="020B0604020202020204" pitchFamily="34" charset="0"/>
              </a:rPr>
            </a:br>
            <a:r>
              <a:rPr lang="en-US" sz="1100" dirty="0">
                <a:solidFill>
                  <a:srgbClr val="000000"/>
                </a:solidFill>
                <a:latin typeface="Arial" panose="020B0604020202020204" pitchFamily="34" charset="0"/>
              </a:rPr>
              <a:t>843-455-7075</a:t>
            </a:r>
          </a:p>
        </p:txBody>
      </p:sp>
    </p:spTree>
    <p:extLst>
      <p:ext uri="{BB962C8B-B14F-4D97-AF65-F5344CB8AC3E}">
        <p14:creationId xmlns:p14="http://schemas.microsoft.com/office/powerpoint/2010/main" val="270302419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49</TotalTime>
  <Words>216</Words>
  <Application>Microsoft Office PowerPoint</Application>
  <PresentationFormat>Custom</PresentationFormat>
  <Paragraphs>10</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Adobe Caslon Pro</vt:lpstr>
      <vt:lpstr>Adobe Caslon Pro Bold</vt:lpstr>
      <vt:lpstr>AR DECODE</vt:lpstr>
      <vt:lpstr>Arial</vt:lpstr>
      <vt:lpstr>Calibri</vt:lpstr>
      <vt:lpstr>Calibri Light</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 Thomas Price</dc:creator>
  <cp:lastModifiedBy>A. Thomas Price</cp:lastModifiedBy>
  <cp:revision>11</cp:revision>
  <dcterms:created xsi:type="dcterms:W3CDTF">2016-01-18T21:52:04Z</dcterms:created>
  <dcterms:modified xsi:type="dcterms:W3CDTF">2018-04-03T02:28:55Z</dcterms:modified>
</cp:coreProperties>
</file>