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hyperlink" Target="https://debbiecromer.com/1214canvasbackct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hyperlink" Target="https://www.zillow.com/view-imx/cb3b369e-8e56-4368-996d-b5958e4c9a69?wl=true&amp;setAttribution=mls&amp;initialViewType=pano" TargetMode="External"/><Relationship Id="rId16" Type="http://schemas.openxmlformats.org/officeDocument/2006/relationships/image" Target="../media/image1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5" Type="http://schemas.openxmlformats.org/officeDocument/2006/relationships/image" Target="../media/image12.jp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jpe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11542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356546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$30k reduction on this bright &amp; contemporary 4BR/3BA Mt. Pleasant home is ready for your personal touches, w/ major updates already done—new roof, new deck, new carpet, refinished floors, freshly painted interior (2025), HVAC (2023), water heater (2016), skylights (2015), &amp; new cement plank siding, windows &amp; doors (2018). Inside, you'll love the vaulted ceilings w/ skylights, balcony overlook, &amp; cherry hardwoods that bring warmth &amp; light throughout. This home is ready for you to put your personal touches on the kitchen and baths. The kitchen features stainless steel appliances including a new dishwasher, &amp; the floor plan is ideal w/ a primary suite on the main level, a secondary bedroom w/ nearby full bath, plus two more bedrooms &amp; a hall bath upstairs.</a:t>
            </a:r>
          </a:p>
          <a:p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Storage is plentiful w/ a spacious walk-in attic, while outside you'll find a one-car garage, room to store a boat, a screened porch leading to the deck for easy entertaining. Tucked on a quiet cul-de-sac backing to woods, this home feels like a retreat yet is just a short bike ride to Sullivan's Island, shops, &amp; restaurants - offering the perfect blend of comfort, convenience &amp; coastal lifestyle. Best of all, flood insurance is not required.</a:t>
            </a:r>
          </a:p>
          <a:p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| 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3"/>
              </a:rPr>
              <a:t>PROPERTY WEBSITE</a:t>
            </a:r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1214 Canvasback Court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Mallard Lakes | Mount Pleasant, SC 29464 | MLS# 25025045 | $700,000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0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Updated Mt. Pleasant Home </a:t>
            </a:r>
          </a:p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New Roof, Deck &amp; More!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9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7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6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8" y="432701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7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54551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8408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228600" y="1769679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03" b="5503"/>
          <a:stretch/>
        </p:blipFill>
        <p:spPr>
          <a:xfrm>
            <a:off x="4345633" y="1769679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29400" y="8755027"/>
            <a:ext cx="1371600" cy="9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325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65</cp:revision>
  <dcterms:created xsi:type="dcterms:W3CDTF">2006-08-16T00:00:00Z</dcterms:created>
  <dcterms:modified xsi:type="dcterms:W3CDTF">2025-10-18T01:14:52Z</dcterms:modified>
</cp:coreProperties>
</file>