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59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>
        <p:scale>
          <a:sx n="75" d="100"/>
          <a:sy n="75" d="100"/>
        </p:scale>
        <p:origin x="1506" y="-51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8915400"/>
            <a:ext cx="77724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-1" y="762000"/>
            <a:ext cx="3276599" cy="3104077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58" b="4433"/>
          <a:stretch/>
        </p:blipFill>
        <p:spPr>
          <a:xfrm>
            <a:off x="2937" y="-25400"/>
            <a:ext cx="7772400" cy="4419600"/>
          </a:xfrm>
          <a:prstGeom prst="rect">
            <a:avLst/>
          </a:prstGeom>
          <a:ln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75" y="5450084"/>
            <a:ext cx="7772400" cy="1560316"/>
          </a:xfrm>
        </p:spPr>
        <p:txBody>
          <a:bodyPr numCol="1" anchor="ctr">
            <a:noAutofit/>
          </a:bodyPr>
          <a:lstStyle/>
          <a:p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This beautiful James Island brick ranch in Battery Point is waiting for you! This charming single family home is 5 houses from the community boat ramp!! It has gleaming hardwood floors. The master bedroom has been renovated to become a master suite with its' own access to the back yard! The master suite has a huge walk-in closet and an over-sized renovated bathroom with a garden tub! There is a one car garage and additional off-street parking that would be a perfect place to park a boat! The back yard is a wide-open green space, perfect for entertaining. The wooden storage building is in great condition - a great space for extra storage. There is a wooden privacy fence and a huge back porch making this back yard a truly nice place to escape and relax after a day of work!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37" y="0"/>
            <a:ext cx="7772400" cy="762000"/>
          </a:xfr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Open House Saturday, September 12th from 12-3pm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Send your clients! They will be protected!!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75" y="3557826"/>
            <a:ext cx="77724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1215 W Darwin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Street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29412 ~ MLS# 15022548 ~ $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329,900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1,875 SF ~ 3 Bedrooms :: 2 Baths</a:t>
            </a:r>
            <a:endParaRPr lang="en-US" sz="1400" dirty="0">
              <a:solidFill>
                <a:schemeClr val="bg1"/>
              </a:solidFill>
              <a:effectLst>
                <a:outerShdw blurRad="50800" dist="50800" dir="5400000" algn="ctr" rotWithShape="0">
                  <a:srgbClr val="215968"/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97271" y="9204410"/>
            <a:ext cx="287512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Partners. </a:t>
            </a:r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LLC</a:t>
            </a:r>
          </a:p>
          <a:p>
            <a:pPr algn="r"/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792 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Folly Rd. </a:t>
            </a:r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C1</a:t>
            </a:r>
          </a:p>
          <a:p>
            <a:pPr algn="r"/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, SC </a:t>
            </a:r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29412</a:t>
            </a:r>
          </a:p>
          <a:p>
            <a:pPr algn="r"/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www.charlestonrealestategroup.com</a:t>
            </a:r>
            <a:endParaRPr lang="en-US" sz="1050" dirty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874" y="9219799"/>
            <a:ext cx="28692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 Moore</a:t>
            </a:r>
            <a:endParaRPr lang="en-US" sz="1800" dirty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Mobile - (843) 732-3365</a:t>
            </a:r>
          </a:p>
          <a:p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jonathanwyattmoore@gmail.com</a:t>
            </a:r>
            <a:endParaRPr lang="en-US" sz="1100" dirty="0" smtClean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24800" y="7924800"/>
            <a:ext cx="1306964" cy="651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419600"/>
            <a:ext cx="1543675" cy="102412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356" y="4419600"/>
            <a:ext cx="1543675" cy="102412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118" y="4419600"/>
            <a:ext cx="1543675" cy="102412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237" y="4419600"/>
            <a:ext cx="1543675" cy="102412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60" b="34743"/>
          <a:stretch/>
        </p:blipFill>
        <p:spPr>
          <a:xfrm>
            <a:off x="0" y="7010400"/>
            <a:ext cx="7784149" cy="1998392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474" y="4419600"/>
            <a:ext cx="1543677" cy="102412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6" name="Picture 2" descr="http://www.charlestonrealestategroup.com/images/creg_logo_new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850" y="9064154"/>
            <a:ext cx="1790700" cy="1019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208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Open House Saturday, September 12th from 12-3pm Send your clients! They will be protected!!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A. Thomas</cp:lastModifiedBy>
  <cp:revision>16</cp:revision>
  <dcterms:created xsi:type="dcterms:W3CDTF">2006-08-16T00:00:00Z</dcterms:created>
  <dcterms:modified xsi:type="dcterms:W3CDTF">2015-09-10T16:15:00Z</dcterms:modified>
</cp:coreProperties>
</file>