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D30"/>
    <a:srgbClr val="086535"/>
    <a:srgbClr val="2159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00" d="100"/>
          <a:sy n="100" d="100"/>
        </p:scale>
        <p:origin x="792" y="-109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1" y="762000"/>
            <a:ext cx="3276599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" t="-14538" r="-76" b="14538"/>
          <a:stretch/>
        </p:blipFill>
        <p:spPr>
          <a:xfrm>
            <a:off x="2937" y="-749082"/>
            <a:ext cx="7781212" cy="5162327"/>
          </a:xfrm>
          <a:prstGeom prst="rect">
            <a:avLst/>
          </a:prstGeom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75" y="5450084"/>
            <a:ext cx="7772400" cy="1560316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beautiful James Island brick ranch in Battery Point is waiting for you! This charming single family home is 5 houses from the community boat ramp!! It has gleaming hardwood floors. The master bedroom has been renovated to become a master suite with its' own access to the back yard! The master suite has a huge walk-in closet and an over-sized renovated bathroom with a garden tub! There is a one car garage and additional off-street parking that would be a perfect place to park a boat! The back yard is a wide-open green space, perfect for entertaining. The wooden storage building is in great condition - a great space for extra storage. </a:t>
            </a:r>
            <a:r>
              <a:rPr lang="en-US" sz="120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There is a wooden privacy fence and a huge back porch making this back yard a truly nice place to escape and relax after a day of work!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37" y="0"/>
            <a:ext cx="7772400" cy="762000"/>
          </a:xfr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23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MOTIVATED SELLER in Battery Point</a:t>
            </a:r>
            <a:r>
              <a:rPr lang="en-US" sz="23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!! </a:t>
            </a:r>
            <a:r>
              <a:rPr lang="en-US" sz="23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Bring your client!!</a:t>
            </a:r>
            <a:br>
              <a:rPr lang="en-US" sz="23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Harbor View Elementary School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District - Community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boat ramp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.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75" y="3557826"/>
            <a:ext cx="7772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1215 W Darwin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Street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</a:t>
            </a:r>
            <a:r>
              <a:rPr lang="en-US" sz="1600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29412 :: MLS</a:t>
            </a:r>
            <a:r>
              <a:rPr lang="en-US" sz="1600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# </a:t>
            </a:r>
            <a:r>
              <a:rPr lang="en-US" sz="1600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15022548 :: 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319,500</a:t>
            </a:r>
          </a:p>
          <a:p>
            <a:pPr algn="ctr"/>
            <a:r>
              <a:rPr lang="en-US" sz="140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1,675sf </a:t>
            </a:r>
            <a:r>
              <a:rPr lang="en-US" sz="1400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:: 3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215968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Bedrooms :: 2 Baths</a:t>
            </a:r>
            <a:endParaRPr lang="en-US" sz="1400" dirty="0">
              <a:solidFill>
                <a:schemeClr val="bg1"/>
              </a:solidFill>
              <a:effectLst>
                <a:outerShdw blurRad="50800" dist="50800" dir="5400000" algn="ctr" rotWithShape="0">
                  <a:srgbClr val="215968"/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7271" y="9204410"/>
            <a:ext cx="28751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Partners.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LLC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792 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Folly Rd.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C1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, SC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29412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www.charlestonrealestategroup.com</a:t>
            </a:r>
            <a:endParaRPr lang="en-US" sz="105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74" y="9219799"/>
            <a:ext cx="2869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 - (843) 732-3365</a:t>
            </a: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jonathanwyattmoore@gmail.com</a:t>
            </a:r>
            <a:endParaRPr lang="en-US" sz="1100" dirty="0" smtClean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24800" y="7924800"/>
            <a:ext cx="1306964" cy="65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356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118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237" y="4419600"/>
            <a:ext cx="1543675" cy="1024128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60" b="34743"/>
          <a:stretch/>
        </p:blipFill>
        <p:spPr>
          <a:xfrm>
            <a:off x="0" y="7010400"/>
            <a:ext cx="7784149" cy="1998392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74" y="4419600"/>
            <a:ext cx="1543677" cy="1024128"/>
          </a:xfrm>
          <a:prstGeom prst="rect">
            <a:avLst/>
          </a:prstGeom>
          <a:ln>
            <a:noFill/>
          </a:ln>
        </p:spPr>
      </p:pic>
      <p:pic>
        <p:nvPicPr>
          <p:cNvPr id="6" name="Picture 2" descr="http://www.charlestonrealestategroup.com/images/creg_logo_new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9064154"/>
            <a:ext cx="1790700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209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MOTIVATED SELLER in Battery Point!! Bring your client!! Harbor View Elementary School District - Community boat ramp.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</cp:lastModifiedBy>
  <cp:revision>17</cp:revision>
  <dcterms:created xsi:type="dcterms:W3CDTF">2006-08-16T00:00:00Z</dcterms:created>
  <dcterms:modified xsi:type="dcterms:W3CDTF">2015-10-23T19:04:19Z</dcterms:modified>
</cp:coreProperties>
</file>