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Lst>
  <p:sldSz cx="7315200" cy="10058400"/>
  <p:notesSz cx="6858000" cy="9144000"/>
  <p:defaultTextStyle>
    <a:defPPr>
      <a:defRPr lang="en-US"/>
    </a:defPPr>
    <a:lvl1pPr marL="0" algn="l" defTabSz="992764" rtl="0" eaLnBrk="1" latinLnBrk="0" hangingPunct="1">
      <a:defRPr sz="2000" kern="1200">
        <a:solidFill>
          <a:schemeClr val="tx1"/>
        </a:solidFill>
        <a:latin typeface="+mn-lt"/>
        <a:ea typeface="+mn-ea"/>
        <a:cs typeface="+mn-cs"/>
      </a:defRPr>
    </a:lvl1pPr>
    <a:lvl2pPr marL="496382" algn="l" defTabSz="992764" rtl="0" eaLnBrk="1" latinLnBrk="0" hangingPunct="1">
      <a:defRPr sz="2000" kern="1200">
        <a:solidFill>
          <a:schemeClr val="tx1"/>
        </a:solidFill>
        <a:latin typeface="+mn-lt"/>
        <a:ea typeface="+mn-ea"/>
        <a:cs typeface="+mn-cs"/>
      </a:defRPr>
    </a:lvl2pPr>
    <a:lvl3pPr marL="992764" algn="l" defTabSz="992764" rtl="0" eaLnBrk="1" latinLnBrk="0" hangingPunct="1">
      <a:defRPr sz="2000" kern="1200">
        <a:solidFill>
          <a:schemeClr val="tx1"/>
        </a:solidFill>
        <a:latin typeface="+mn-lt"/>
        <a:ea typeface="+mn-ea"/>
        <a:cs typeface="+mn-cs"/>
      </a:defRPr>
    </a:lvl3pPr>
    <a:lvl4pPr marL="1489146" algn="l" defTabSz="992764" rtl="0" eaLnBrk="1" latinLnBrk="0" hangingPunct="1">
      <a:defRPr sz="2000" kern="1200">
        <a:solidFill>
          <a:schemeClr val="tx1"/>
        </a:solidFill>
        <a:latin typeface="+mn-lt"/>
        <a:ea typeface="+mn-ea"/>
        <a:cs typeface="+mn-cs"/>
      </a:defRPr>
    </a:lvl4pPr>
    <a:lvl5pPr marL="1985528" algn="l" defTabSz="992764" rtl="0" eaLnBrk="1" latinLnBrk="0" hangingPunct="1">
      <a:defRPr sz="2000" kern="1200">
        <a:solidFill>
          <a:schemeClr val="tx1"/>
        </a:solidFill>
        <a:latin typeface="+mn-lt"/>
        <a:ea typeface="+mn-ea"/>
        <a:cs typeface="+mn-cs"/>
      </a:defRPr>
    </a:lvl5pPr>
    <a:lvl6pPr marL="2481910" algn="l" defTabSz="992764" rtl="0" eaLnBrk="1" latinLnBrk="0" hangingPunct="1">
      <a:defRPr sz="2000" kern="1200">
        <a:solidFill>
          <a:schemeClr val="tx1"/>
        </a:solidFill>
        <a:latin typeface="+mn-lt"/>
        <a:ea typeface="+mn-ea"/>
        <a:cs typeface="+mn-cs"/>
      </a:defRPr>
    </a:lvl6pPr>
    <a:lvl7pPr marL="2978292" algn="l" defTabSz="992764" rtl="0" eaLnBrk="1" latinLnBrk="0" hangingPunct="1">
      <a:defRPr sz="2000" kern="1200">
        <a:solidFill>
          <a:schemeClr val="tx1"/>
        </a:solidFill>
        <a:latin typeface="+mn-lt"/>
        <a:ea typeface="+mn-ea"/>
        <a:cs typeface="+mn-cs"/>
      </a:defRPr>
    </a:lvl7pPr>
    <a:lvl8pPr marL="3474674" algn="l" defTabSz="992764" rtl="0" eaLnBrk="1" latinLnBrk="0" hangingPunct="1">
      <a:defRPr sz="2000" kern="1200">
        <a:solidFill>
          <a:schemeClr val="tx1"/>
        </a:solidFill>
        <a:latin typeface="+mn-lt"/>
        <a:ea typeface="+mn-ea"/>
        <a:cs typeface="+mn-cs"/>
      </a:defRPr>
    </a:lvl8pPr>
    <a:lvl9pPr marL="3971056" algn="l" defTabSz="99276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3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9BBA"/>
    <a:srgbClr val="5491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574" autoAdjust="0"/>
    <p:restoredTop sz="94660"/>
  </p:normalViewPr>
  <p:slideViewPr>
    <p:cSldViewPr>
      <p:cViewPr>
        <p:scale>
          <a:sx n="100" d="100"/>
          <a:sy n="100" d="100"/>
        </p:scale>
        <p:origin x="1416" y="-2100"/>
      </p:cViewPr>
      <p:guideLst>
        <p:guide orient="horz" pos="3168"/>
        <p:guide pos="230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46133"/>
            <a:ext cx="5486400" cy="3501813"/>
          </a:xfrm>
        </p:spPr>
        <p:txBody>
          <a:bodyPr anchor="b"/>
          <a:lstStyle>
            <a:lvl1pPr algn="ctr">
              <a:defRPr sz="3600"/>
            </a:lvl1pPr>
          </a:lstStyle>
          <a:p>
            <a:r>
              <a:rPr lang="en-US" smtClean="0"/>
              <a:t>Click to edit Master title style</a:t>
            </a:r>
            <a:endParaRPr lang="en-US"/>
          </a:p>
        </p:txBody>
      </p:sp>
      <p:sp>
        <p:nvSpPr>
          <p:cNvPr id="3" name="Subtitle 2"/>
          <p:cNvSpPr>
            <a:spLocks noGrp="1"/>
          </p:cNvSpPr>
          <p:nvPr>
            <p:ph type="subTitle" idx="1"/>
          </p:nvPr>
        </p:nvSpPr>
        <p:spPr>
          <a:xfrm>
            <a:off x="914400" y="5282989"/>
            <a:ext cx="5486400" cy="2428451"/>
          </a:xfrm>
        </p:spPr>
        <p:txBody>
          <a:bodyPr/>
          <a:lstStyle>
            <a:lvl1pPr marL="0" indent="0" algn="ctr">
              <a:buNone/>
              <a:defRPr sz="1440"/>
            </a:lvl1pPr>
            <a:lvl2pPr marL="274320" indent="0" algn="ctr">
              <a:buNone/>
              <a:defRPr sz="1200"/>
            </a:lvl2pPr>
            <a:lvl3pPr marL="548640" indent="0" algn="ctr">
              <a:buNone/>
              <a:defRPr sz="1080"/>
            </a:lvl3pPr>
            <a:lvl4pPr marL="822960" indent="0" algn="ctr">
              <a:buNone/>
              <a:defRPr sz="960"/>
            </a:lvl4pPr>
            <a:lvl5pPr marL="1097280" indent="0" algn="ctr">
              <a:buNone/>
              <a:defRPr sz="960"/>
            </a:lvl5pPr>
            <a:lvl6pPr marL="1371600" indent="0" algn="ctr">
              <a:buNone/>
              <a:defRPr sz="960"/>
            </a:lvl6pPr>
            <a:lvl7pPr marL="1645920" indent="0" algn="ctr">
              <a:buNone/>
              <a:defRPr sz="960"/>
            </a:lvl7pPr>
            <a:lvl8pPr marL="1920240" indent="0" algn="ctr">
              <a:buNone/>
              <a:defRPr sz="960"/>
            </a:lvl8pPr>
            <a:lvl9pPr marL="2194560" indent="0" algn="ctr">
              <a:buNone/>
              <a:defRPr sz="96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4828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5458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34940" y="535517"/>
            <a:ext cx="1577340" cy="852402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535517"/>
            <a:ext cx="4640580" cy="85240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8823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8850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9110" y="2507617"/>
            <a:ext cx="6309360" cy="4184014"/>
          </a:xfrm>
        </p:spPr>
        <p:txBody>
          <a:bodyPr anchor="b"/>
          <a:lstStyle>
            <a:lvl1pPr>
              <a:defRPr sz="3600"/>
            </a:lvl1pPr>
          </a:lstStyle>
          <a:p>
            <a:r>
              <a:rPr lang="en-US" smtClean="0"/>
              <a:t>Click to edit Master title style</a:t>
            </a:r>
            <a:endParaRPr lang="en-US"/>
          </a:p>
        </p:txBody>
      </p:sp>
      <p:sp>
        <p:nvSpPr>
          <p:cNvPr id="3" name="Text Placeholder 2"/>
          <p:cNvSpPr>
            <a:spLocks noGrp="1"/>
          </p:cNvSpPr>
          <p:nvPr>
            <p:ph type="body" idx="1"/>
          </p:nvPr>
        </p:nvSpPr>
        <p:spPr>
          <a:xfrm>
            <a:off x="499110" y="6731213"/>
            <a:ext cx="6309360" cy="2200274"/>
          </a:xfrm>
        </p:spPr>
        <p:txBody>
          <a:bodyPr/>
          <a:lstStyle>
            <a:lvl1pPr marL="0" indent="0">
              <a:buNone/>
              <a:defRPr sz="1440">
                <a:solidFill>
                  <a:schemeClr val="tx1">
                    <a:tint val="75000"/>
                  </a:schemeClr>
                </a:solidFill>
              </a:defRPr>
            </a:lvl1pPr>
            <a:lvl2pPr marL="274320" indent="0">
              <a:buNone/>
              <a:defRPr sz="1200">
                <a:solidFill>
                  <a:schemeClr val="tx1">
                    <a:tint val="75000"/>
                  </a:schemeClr>
                </a:solidFill>
              </a:defRPr>
            </a:lvl2pPr>
            <a:lvl3pPr marL="548640" indent="0">
              <a:buNone/>
              <a:defRPr sz="1080">
                <a:solidFill>
                  <a:schemeClr val="tx1">
                    <a:tint val="75000"/>
                  </a:schemeClr>
                </a:solidFill>
              </a:defRPr>
            </a:lvl3pPr>
            <a:lvl4pPr marL="822960" indent="0">
              <a:buNone/>
              <a:defRPr sz="960">
                <a:solidFill>
                  <a:schemeClr val="tx1">
                    <a:tint val="75000"/>
                  </a:schemeClr>
                </a:solidFill>
              </a:defRPr>
            </a:lvl4pPr>
            <a:lvl5pPr marL="1097280" indent="0">
              <a:buNone/>
              <a:defRPr sz="960">
                <a:solidFill>
                  <a:schemeClr val="tx1">
                    <a:tint val="75000"/>
                  </a:schemeClr>
                </a:solidFill>
              </a:defRPr>
            </a:lvl5pPr>
            <a:lvl6pPr marL="1371600" indent="0">
              <a:buNone/>
              <a:defRPr sz="960">
                <a:solidFill>
                  <a:schemeClr val="tx1">
                    <a:tint val="75000"/>
                  </a:schemeClr>
                </a:solidFill>
              </a:defRPr>
            </a:lvl6pPr>
            <a:lvl7pPr marL="1645920" indent="0">
              <a:buNone/>
              <a:defRPr sz="960">
                <a:solidFill>
                  <a:schemeClr val="tx1">
                    <a:tint val="75000"/>
                  </a:schemeClr>
                </a:solidFill>
              </a:defRPr>
            </a:lvl7pPr>
            <a:lvl8pPr marL="1920240" indent="0">
              <a:buNone/>
              <a:defRPr sz="960">
                <a:solidFill>
                  <a:schemeClr val="tx1">
                    <a:tint val="75000"/>
                  </a:schemeClr>
                </a:solidFill>
              </a:defRPr>
            </a:lvl8pPr>
            <a:lvl9pPr marL="2194560" indent="0">
              <a:buNone/>
              <a:defRPr sz="96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5992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2677584"/>
            <a:ext cx="3108960" cy="6381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703320" y="2677584"/>
            <a:ext cx="3108960" cy="6381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3890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873" y="535517"/>
            <a:ext cx="6309360" cy="1944159"/>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503873" y="2465706"/>
            <a:ext cx="3094672" cy="1208404"/>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smtClean="0"/>
              <a:t>Click to edit Master text styles</a:t>
            </a:r>
          </a:p>
        </p:txBody>
      </p:sp>
      <p:sp>
        <p:nvSpPr>
          <p:cNvPr id="4" name="Content Placeholder 3"/>
          <p:cNvSpPr>
            <a:spLocks noGrp="1"/>
          </p:cNvSpPr>
          <p:nvPr>
            <p:ph sz="half" idx="2"/>
          </p:nvPr>
        </p:nvSpPr>
        <p:spPr>
          <a:xfrm>
            <a:off x="503873" y="3674110"/>
            <a:ext cx="3094672" cy="5404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703320" y="2465706"/>
            <a:ext cx="3109913" cy="1208404"/>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smtClean="0"/>
              <a:t>Click to edit Master text styles</a:t>
            </a:r>
          </a:p>
        </p:txBody>
      </p:sp>
      <p:sp>
        <p:nvSpPr>
          <p:cNvPr id="6" name="Content Placeholder 5"/>
          <p:cNvSpPr>
            <a:spLocks noGrp="1"/>
          </p:cNvSpPr>
          <p:nvPr>
            <p:ph sz="quarter" idx="4"/>
          </p:nvPr>
        </p:nvSpPr>
        <p:spPr>
          <a:xfrm>
            <a:off x="3703320" y="3674110"/>
            <a:ext cx="3109913" cy="5404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471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7574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8488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670560"/>
            <a:ext cx="2359342" cy="2346960"/>
          </a:xfrm>
        </p:spPr>
        <p:txBody>
          <a:bodyPr anchor="b"/>
          <a:lstStyle>
            <a:lvl1pPr>
              <a:defRPr sz="1920"/>
            </a:lvl1pPr>
          </a:lstStyle>
          <a:p>
            <a:r>
              <a:rPr lang="en-US" smtClean="0"/>
              <a:t>Click to edit Master title style</a:t>
            </a:r>
            <a:endParaRPr lang="en-US"/>
          </a:p>
        </p:txBody>
      </p:sp>
      <p:sp>
        <p:nvSpPr>
          <p:cNvPr id="3" name="Content Placeholder 2"/>
          <p:cNvSpPr>
            <a:spLocks noGrp="1"/>
          </p:cNvSpPr>
          <p:nvPr>
            <p:ph idx="1"/>
          </p:nvPr>
        </p:nvSpPr>
        <p:spPr>
          <a:xfrm>
            <a:off x="3109913" y="1448224"/>
            <a:ext cx="3703320" cy="7147983"/>
          </a:xfrm>
        </p:spPr>
        <p:txBody>
          <a:bodyPr/>
          <a:lstStyle>
            <a:lvl1pPr>
              <a:defRPr sz="1920"/>
            </a:lvl1pPr>
            <a:lvl2pPr>
              <a:defRPr sz="1680"/>
            </a:lvl2pPr>
            <a:lvl3pPr>
              <a:defRPr sz="144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873" y="3017520"/>
            <a:ext cx="2359342" cy="5590329"/>
          </a:xfrm>
        </p:spPr>
        <p:txBody>
          <a:bodyPr/>
          <a:lstStyle>
            <a:lvl1pPr marL="0" indent="0">
              <a:buNone/>
              <a:defRPr sz="960"/>
            </a:lvl1pPr>
            <a:lvl2pPr marL="274320" indent="0">
              <a:buNone/>
              <a:defRPr sz="840"/>
            </a:lvl2pPr>
            <a:lvl3pPr marL="548640" indent="0">
              <a:buNone/>
              <a:defRPr sz="720"/>
            </a:lvl3pPr>
            <a:lvl4pPr marL="822960" indent="0">
              <a:buNone/>
              <a:defRPr sz="600"/>
            </a:lvl4pPr>
            <a:lvl5pPr marL="1097280" indent="0">
              <a:buNone/>
              <a:defRPr sz="600"/>
            </a:lvl5pPr>
            <a:lvl6pPr marL="1371600" indent="0">
              <a:buNone/>
              <a:defRPr sz="600"/>
            </a:lvl6pPr>
            <a:lvl7pPr marL="1645920" indent="0">
              <a:buNone/>
              <a:defRPr sz="600"/>
            </a:lvl7pPr>
            <a:lvl8pPr marL="1920240" indent="0">
              <a:buNone/>
              <a:defRPr sz="600"/>
            </a:lvl8pPr>
            <a:lvl9pPr marL="219456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0364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670560"/>
            <a:ext cx="2359342" cy="2346960"/>
          </a:xfrm>
        </p:spPr>
        <p:txBody>
          <a:bodyPr anchor="b"/>
          <a:lstStyle>
            <a:lvl1pPr>
              <a:defRPr sz="1920"/>
            </a:lvl1pPr>
          </a:lstStyle>
          <a:p>
            <a:r>
              <a:rPr lang="en-US" smtClean="0"/>
              <a:t>Click to edit Master title style</a:t>
            </a:r>
            <a:endParaRPr lang="en-US"/>
          </a:p>
        </p:txBody>
      </p:sp>
      <p:sp>
        <p:nvSpPr>
          <p:cNvPr id="3" name="Picture Placeholder 2"/>
          <p:cNvSpPr>
            <a:spLocks noGrp="1"/>
          </p:cNvSpPr>
          <p:nvPr>
            <p:ph type="pic" idx="1"/>
          </p:nvPr>
        </p:nvSpPr>
        <p:spPr>
          <a:xfrm>
            <a:off x="3109913" y="1448224"/>
            <a:ext cx="3703320" cy="7147983"/>
          </a:xfrm>
        </p:spPr>
        <p:txBody>
          <a:bodyPr/>
          <a:lstStyle>
            <a:lvl1pPr marL="0" indent="0">
              <a:buNone/>
              <a:defRPr sz="1920"/>
            </a:lvl1pPr>
            <a:lvl2pPr marL="274320" indent="0">
              <a:buNone/>
              <a:defRPr sz="1680"/>
            </a:lvl2pPr>
            <a:lvl3pPr marL="548640" indent="0">
              <a:buNone/>
              <a:defRPr sz="1440"/>
            </a:lvl3pPr>
            <a:lvl4pPr marL="822960" indent="0">
              <a:buNone/>
              <a:defRPr sz="1200"/>
            </a:lvl4pPr>
            <a:lvl5pPr marL="1097280" indent="0">
              <a:buNone/>
              <a:defRPr sz="1200"/>
            </a:lvl5pPr>
            <a:lvl6pPr marL="1371600" indent="0">
              <a:buNone/>
              <a:defRPr sz="1200"/>
            </a:lvl6pPr>
            <a:lvl7pPr marL="1645920" indent="0">
              <a:buNone/>
              <a:defRPr sz="1200"/>
            </a:lvl7pPr>
            <a:lvl8pPr marL="1920240" indent="0">
              <a:buNone/>
              <a:defRPr sz="1200"/>
            </a:lvl8pPr>
            <a:lvl9pPr marL="2194560" indent="0">
              <a:buNone/>
              <a:defRPr sz="1200"/>
            </a:lvl9pPr>
          </a:lstStyle>
          <a:p>
            <a:endParaRPr lang="en-US"/>
          </a:p>
        </p:txBody>
      </p:sp>
      <p:sp>
        <p:nvSpPr>
          <p:cNvPr id="4" name="Text Placeholder 3"/>
          <p:cNvSpPr>
            <a:spLocks noGrp="1"/>
          </p:cNvSpPr>
          <p:nvPr>
            <p:ph type="body" sz="half" idx="2"/>
          </p:nvPr>
        </p:nvSpPr>
        <p:spPr>
          <a:xfrm>
            <a:off x="503873" y="3017520"/>
            <a:ext cx="2359342" cy="5590329"/>
          </a:xfrm>
        </p:spPr>
        <p:txBody>
          <a:bodyPr/>
          <a:lstStyle>
            <a:lvl1pPr marL="0" indent="0">
              <a:buNone/>
              <a:defRPr sz="960"/>
            </a:lvl1pPr>
            <a:lvl2pPr marL="274320" indent="0">
              <a:buNone/>
              <a:defRPr sz="840"/>
            </a:lvl2pPr>
            <a:lvl3pPr marL="548640" indent="0">
              <a:buNone/>
              <a:defRPr sz="720"/>
            </a:lvl3pPr>
            <a:lvl4pPr marL="822960" indent="0">
              <a:buNone/>
              <a:defRPr sz="600"/>
            </a:lvl4pPr>
            <a:lvl5pPr marL="1097280" indent="0">
              <a:buNone/>
              <a:defRPr sz="600"/>
            </a:lvl5pPr>
            <a:lvl6pPr marL="1371600" indent="0">
              <a:buNone/>
              <a:defRPr sz="600"/>
            </a:lvl6pPr>
            <a:lvl7pPr marL="1645920" indent="0">
              <a:buNone/>
              <a:defRPr sz="600"/>
            </a:lvl7pPr>
            <a:lvl8pPr marL="1920240" indent="0">
              <a:buNone/>
              <a:defRPr sz="600"/>
            </a:lvl8pPr>
            <a:lvl9pPr marL="219456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6177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535517"/>
            <a:ext cx="6309360" cy="1944159"/>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2920" y="2677584"/>
            <a:ext cx="6309360" cy="63819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2920" y="9322647"/>
            <a:ext cx="1645920" cy="535517"/>
          </a:xfrm>
          <a:prstGeom prst="rect">
            <a:avLst/>
          </a:prstGeom>
        </p:spPr>
        <p:txBody>
          <a:bodyPr vert="horz" lIns="91440" tIns="45720" rIns="91440" bIns="45720" rtlCol="0" anchor="ctr"/>
          <a:lstStyle>
            <a:lvl1pPr algn="l">
              <a:defRPr sz="720">
                <a:solidFill>
                  <a:schemeClr val="tx1">
                    <a:tint val="75000"/>
                  </a:schemeClr>
                </a:solidFill>
              </a:defRPr>
            </a:lvl1pPr>
          </a:lstStyle>
          <a:p>
            <a:fld id="{1D8BD707-D9CF-40AE-B4C6-C98DA3205C09}" type="datetimeFigureOut">
              <a:rPr lang="en-US" smtClean="0"/>
              <a:pPr/>
              <a:t>8/7/2015</a:t>
            </a:fld>
            <a:endParaRPr lang="en-US"/>
          </a:p>
        </p:txBody>
      </p:sp>
      <p:sp>
        <p:nvSpPr>
          <p:cNvPr id="5" name="Footer Placeholder 4"/>
          <p:cNvSpPr>
            <a:spLocks noGrp="1"/>
          </p:cNvSpPr>
          <p:nvPr>
            <p:ph type="ftr" sz="quarter" idx="3"/>
          </p:nvPr>
        </p:nvSpPr>
        <p:spPr>
          <a:xfrm>
            <a:off x="2423160" y="9322647"/>
            <a:ext cx="2468880" cy="535517"/>
          </a:xfrm>
          <a:prstGeom prst="rect">
            <a:avLst/>
          </a:prstGeom>
        </p:spPr>
        <p:txBody>
          <a:bodyPr vert="horz" lIns="91440" tIns="45720" rIns="91440" bIns="45720" rtlCol="0" anchor="ctr"/>
          <a:lstStyle>
            <a:lvl1pPr algn="ctr">
              <a:defRPr sz="7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166360" y="9322647"/>
            <a:ext cx="1645920" cy="535517"/>
          </a:xfrm>
          <a:prstGeom prst="rect">
            <a:avLst/>
          </a:prstGeom>
        </p:spPr>
        <p:txBody>
          <a:bodyPr vert="horz" lIns="91440" tIns="45720" rIns="91440" bIns="45720" rtlCol="0" anchor="ctr"/>
          <a:lstStyle>
            <a:lvl1pPr algn="r">
              <a:defRPr sz="72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453944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548640" rtl="0" eaLnBrk="1" latinLnBrk="0" hangingPunct="1">
        <a:lnSpc>
          <a:spcPct val="90000"/>
        </a:lnSpc>
        <a:spcBef>
          <a:spcPct val="0"/>
        </a:spcBef>
        <a:buNone/>
        <a:defRPr sz="2640" kern="1200">
          <a:solidFill>
            <a:schemeClr val="tx1"/>
          </a:solidFill>
          <a:latin typeface="+mj-lt"/>
          <a:ea typeface="+mj-ea"/>
          <a:cs typeface="+mj-cs"/>
        </a:defRPr>
      </a:lvl1pPr>
    </p:titleStyle>
    <p:bodyStyle>
      <a:lvl1pPr marL="137160" indent="-137160" algn="l" defTabSz="548640" rtl="0" eaLnBrk="1" latinLnBrk="0" hangingPunct="1">
        <a:lnSpc>
          <a:spcPct val="90000"/>
        </a:lnSpc>
        <a:spcBef>
          <a:spcPts val="600"/>
        </a:spcBef>
        <a:buFont typeface="Arial" panose="020B0604020202020204" pitchFamily="34" charset="0"/>
        <a:buChar char="•"/>
        <a:defRPr sz="1680" kern="1200">
          <a:solidFill>
            <a:schemeClr val="tx1"/>
          </a:solidFill>
          <a:latin typeface="+mn-lt"/>
          <a:ea typeface="+mn-ea"/>
          <a:cs typeface="+mn-cs"/>
        </a:defRPr>
      </a:lvl1pPr>
      <a:lvl2pPr marL="411480" indent="-137160" algn="l" defTabSz="548640" rtl="0" eaLnBrk="1" latinLnBrk="0" hangingPunct="1">
        <a:lnSpc>
          <a:spcPct val="90000"/>
        </a:lnSpc>
        <a:spcBef>
          <a:spcPts val="300"/>
        </a:spcBef>
        <a:buFont typeface="Arial" panose="020B0604020202020204" pitchFamily="34" charset="0"/>
        <a:buChar char="•"/>
        <a:defRPr sz="1440" kern="1200">
          <a:solidFill>
            <a:schemeClr val="tx1"/>
          </a:solidFill>
          <a:latin typeface="+mn-lt"/>
          <a:ea typeface="+mn-ea"/>
          <a:cs typeface="+mn-cs"/>
        </a:defRPr>
      </a:lvl2pPr>
      <a:lvl3pPr marL="685800" indent="-137160" algn="l" defTabSz="54864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96012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4pPr>
      <a:lvl5pPr marL="123444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5pPr>
      <a:lvl6pPr marL="150876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6pPr>
      <a:lvl7pPr marL="178308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7pPr>
      <a:lvl8pPr marL="205740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8pPr>
      <a:lvl9pPr marL="233172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9pPr>
    </p:bodyStyle>
    <p:otherStyle>
      <a:defPPr>
        <a:defRPr lang="en-US"/>
      </a:defPPr>
      <a:lvl1pPr marL="0" algn="l" defTabSz="548640" rtl="0" eaLnBrk="1" latinLnBrk="0" hangingPunct="1">
        <a:defRPr sz="1080" kern="1200">
          <a:solidFill>
            <a:schemeClr val="tx1"/>
          </a:solidFill>
          <a:latin typeface="+mn-lt"/>
          <a:ea typeface="+mn-ea"/>
          <a:cs typeface="+mn-cs"/>
        </a:defRPr>
      </a:lvl1pPr>
      <a:lvl2pPr marL="274320" algn="l" defTabSz="548640" rtl="0" eaLnBrk="1" latinLnBrk="0" hangingPunct="1">
        <a:defRPr sz="1080" kern="1200">
          <a:solidFill>
            <a:schemeClr val="tx1"/>
          </a:solidFill>
          <a:latin typeface="+mn-lt"/>
          <a:ea typeface="+mn-ea"/>
          <a:cs typeface="+mn-cs"/>
        </a:defRPr>
      </a:lvl2pPr>
      <a:lvl3pPr marL="548640" algn="l" defTabSz="548640" rtl="0" eaLnBrk="1" latinLnBrk="0" hangingPunct="1">
        <a:defRPr sz="1080" kern="1200">
          <a:solidFill>
            <a:schemeClr val="tx1"/>
          </a:solidFill>
          <a:latin typeface="+mn-lt"/>
          <a:ea typeface="+mn-ea"/>
          <a:cs typeface="+mn-cs"/>
        </a:defRPr>
      </a:lvl3pPr>
      <a:lvl4pPr marL="822960" algn="l" defTabSz="548640" rtl="0" eaLnBrk="1" latinLnBrk="0" hangingPunct="1">
        <a:defRPr sz="1080" kern="1200">
          <a:solidFill>
            <a:schemeClr val="tx1"/>
          </a:solidFill>
          <a:latin typeface="+mn-lt"/>
          <a:ea typeface="+mn-ea"/>
          <a:cs typeface="+mn-cs"/>
        </a:defRPr>
      </a:lvl4pPr>
      <a:lvl5pPr marL="1097280" algn="l" defTabSz="548640" rtl="0" eaLnBrk="1" latinLnBrk="0" hangingPunct="1">
        <a:defRPr sz="1080" kern="1200">
          <a:solidFill>
            <a:schemeClr val="tx1"/>
          </a:solidFill>
          <a:latin typeface="+mn-lt"/>
          <a:ea typeface="+mn-ea"/>
          <a:cs typeface="+mn-cs"/>
        </a:defRPr>
      </a:lvl5pPr>
      <a:lvl6pPr marL="1371600" algn="l" defTabSz="548640" rtl="0" eaLnBrk="1" latinLnBrk="0" hangingPunct="1">
        <a:defRPr sz="1080" kern="1200">
          <a:solidFill>
            <a:schemeClr val="tx1"/>
          </a:solidFill>
          <a:latin typeface="+mn-lt"/>
          <a:ea typeface="+mn-ea"/>
          <a:cs typeface="+mn-cs"/>
        </a:defRPr>
      </a:lvl6pPr>
      <a:lvl7pPr marL="1645920" algn="l" defTabSz="548640" rtl="0" eaLnBrk="1" latinLnBrk="0" hangingPunct="1">
        <a:defRPr sz="1080" kern="1200">
          <a:solidFill>
            <a:schemeClr val="tx1"/>
          </a:solidFill>
          <a:latin typeface="+mn-lt"/>
          <a:ea typeface="+mn-ea"/>
          <a:cs typeface="+mn-cs"/>
        </a:defRPr>
      </a:lvl7pPr>
      <a:lvl8pPr marL="1920240" algn="l" defTabSz="548640" rtl="0" eaLnBrk="1" latinLnBrk="0" hangingPunct="1">
        <a:defRPr sz="1080" kern="1200">
          <a:solidFill>
            <a:schemeClr val="tx1"/>
          </a:solidFill>
          <a:latin typeface="+mn-lt"/>
          <a:ea typeface="+mn-ea"/>
          <a:cs typeface="+mn-cs"/>
        </a:defRPr>
      </a:lvl8pPr>
      <a:lvl9pPr marL="2194560" algn="l" defTabSz="548640" rtl="0" eaLnBrk="1" latinLnBrk="0" hangingPunct="1">
        <a:defRPr sz="1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eg"/><Relationship Id="rId4" Type="http://schemas.openxmlformats.org/officeDocument/2006/relationships/image" Target="../media/image3.jpg"/><Relationship Id="rId9"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27376"/>
          <a:stretch/>
        </p:blipFill>
        <p:spPr>
          <a:xfrm>
            <a:off x="0" y="6553201"/>
            <a:ext cx="7315200" cy="3532314"/>
          </a:xfrm>
          <a:prstGeom prst="rect">
            <a:avLst/>
          </a:prstGeom>
        </p:spPr>
      </p:pic>
      <p:sp>
        <p:nvSpPr>
          <p:cNvPr id="7" name="Rectangle 6"/>
          <p:cNvSpPr/>
          <p:nvPr/>
        </p:nvSpPr>
        <p:spPr>
          <a:xfrm>
            <a:off x="0" y="6553200"/>
            <a:ext cx="7315198" cy="1752600"/>
          </a:xfrm>
          <a:prstGeom prst="rect">
            <a:avLst/>
          </a:prstGeom>
          <a:gradFill>
            <a:gsLst>
              <a:gs pos="79000">
                <a:srgbClr val="B1D0DF">
                  <a:alpha val="50000"/>
                </a:srgbClr>
              </a:gs>
              <a:gs pos="0">
                <a:schemeClr val="bg1"/>
              </a:gs>
              <a:gs pos="100000">
                <a:srgbClr val="599BBA">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2713" y="2667000"/>
            <a:ext cx="7110806" cy="669249"/>
          </a:xfrm>
        </p:spPr>
        <p:txBody>
          <a:bodyPr anchor="ctr">
            <a:noAutofit/>
            <a:scene3d>
              <a:camera prst="orthographicFront"/>
              <a:lightRig rig="soft" dir="t">
                <a:rot lat="0" lon="0" rev="17220000"/>
              </a:lightRig>
            </a:scene3d>
            <a:sp3d prstMaterial="softEdge"/>
          </a:bodyPr>
          <a:lstStyle/>
          <a:p>
            <a:r>
              <a:rPr lang="es-ES" sz="2400" cap="none" dirty="0">
                <a:ln w="10541" cmpd="sng">
                  <a:noFill/>
                  <a:prstDash val="solid"/>
                </a:ln>
                <a:solidFill>
                  <a:schemeClr val="tx1"/>
                </a:solidFill>
                <a:effectLst>
                  <a:outerShdw blurRad="50800" dist="38100" dir="5400000" algn="t" rotWithShape="0">
                    <a:prstClr val="black">
                      <a:alpha val="40000"/>
                    </a:prstClr>
                  </a:outerShdw>
                </a:effectLst>
                <a:latin typeface="Trebuchet MS" panose="020B0603020202020204" pitchFamily="34" charset="0"/>
              </a:rPr>
              <a:t>1216 Francis Marion </a:t>
            </a:r>
            <a:r>
              <a:rPr lang="es-ES" sz="2400" cap="none" dirty="0" err="1">
                <a:ln w="10541" cmpd="sng">
                  <a:noFill/>
                  <a:prstDash val="solid"/>
                </a:ln>
                <a:solidFill>
                  <a:schemeClr val="tx1"/>
                </a:solidFill>
                <a:effectLst>
                  <a:outerShdw blurRad="50800" dist="38100" dir="5400000" algn="t" rotWithShape="0">
                    <a:prstClr val="black">
                      <a:alpha val="40000"/>
                    </a:prstClr>
                  </a:outerShdw>
                </a:effectLst>
                <a:latin typeface="Trebuchet MS" panose="020B0603020202020204" pitchFamily="34" charset="0"/>
              </a:rPr>
              <a:t>Circle</a:t>
            </a:r>
            <a:r>
              <a:rPr lang="en-US" sz="2400" cap="none" dirty="0" smtClean="0">
                <a:ln w="10541" cmpd="sng">
                  <a:noFill/>
                  <a:prstDash val="solid"/>
                </a:ln>
                <a:solidFill>
                  <a:schemeClr val="tx1"/>
                </a:solidFill>
                <a:effectLst>
                  <a:outerShdw blurRad="50800" dist="38100" dir="5400000" algn="t" rotWithShape="0">
                    <a:prstClr val="black">
                      <a:alpha val="40000"/>
                    </a:prstClr>
                  </a:outerShdw>
                </a:effectLst>
                <a:latin typeface="Trebuchet MS" panose="020B0603020202020204" pitchFamily="34" charset="0"/>
              </a:rPr>
              <a:t/>
            </a:r>
            <a:br>
              <a:rPr lang="en-US" sz="2400" cap="none" dirty="0" smtClean="0">
                <a:ln w="10541" cmpd="sng">
                  <a:noFill/>
                  <a:prstDash val="solid"/>
                </a:ln>
                <a:solidFill>
                  <a:schemeClr val="tx1"/>
                </a:solidFill>
                <a:effectLst>
                  <a:outerShdw blurRad="50800" dist="38100" dir="5400000" algn="t" rotWithShape="0">
                    <a:prstClr val="black">
                      <a:alpha val="40000"/>
                    </a:prstClr>
                  </a:outerShdw>
                </a:effectLst>
                <a:latin typeface="Trebuchet MS" panose="020B0603020202020204" pitchFamily="34" charset="0"/>
              </a:rPr>
            </a:br>
            <a:r>
              <a:rPr lang="en-US" sz="1800" cap="none" dirty="0">
                <a:ln w="10541" cmpd="sng">
                  <a:noFill/>
                  <a:prstDash val="solid"/>
                </a:ln>
                <a:solidFill>
                  <a:schemeClr val="tx1"/>
                </a:solidFill>
                <a:effectLst>
                  <a:outerShdw blurRad="50800" dist="38100" dir="5400000" algn="t" rotWithShape="0">
                    <a:prstClr val="black">
                      <a:alpha val="40000"/>
                    </a:prstClr>
                  </a:outerShdw>
                </a:effectLst>
                <a:latin typeface="Trebuchet MS" panose="020B0603020202020204" pitchFamily="34" charset="0"/>
              </a:rPr>
              <a:t>Stony Landing ~ Moncks Corner ~ MLS# 15016167 ~ $289,000</a:t>
            </a:r>
            <a:endParaRPr lang="en-US" sz="1800" cap="none" dirty="0">
              <a:ln w="10541" cmpd="sng">
                <a:noFill/>
                <a:prstDash val="solid"/>
              </a:ln>
              <a:solidFill>
                <a:schemeClr val="tx1"/>
              </a:solidFill>
              <a:effectLst>
                <a:outerShdw blurRad="50800" dist="38100" dir="5400000" algn="t" rotWithShape="0">
                  <a:prstClr val="black">
                    <a:alpha val="40000"/>
                  </a:prstClr>
                </a:outerShdw>
              </a:effectLst>
              <a:latin typeface="Trebuchet MS" panose="020B0603020202020204" pitchFamily="34" charset="0"/>
            </a:endParaRPr>
          </a:p>
        </p:txBody>
      </p:sp>
      <p:sp>
        <p:nvSpPr>
          <p:cNvPr id="3" name="Subtitle 2"/>
          <p:cNvSpPr>
            <a:spLocks noGrp="1"/>
          </p:cNvSpPr>
          <p:nvPr>
            <p:ph type="subTitle" idx="1"/>
          </p:nvPr>
        </p:nvSpPr>
        <p:spPr>
          <a:xfrm>
            <a:off x="517" y="4498849"/>
            <a:ext cx="7315198" cy="3116056"/>
          </a:xfrm>
        </p:spPr>
        <p:txBody>
          <a:bodyPr anchor="ctr">
            <a:noAutofit/>
          </a:bodyPr>
          <a:lstStyle/>
          <a:p>
            <a:r>
              <a:rPr lang="en-US" sz="1100" dirty="0">
                <a:latin typeface="Trebuchet MS" panose="020B0603020202020204" pitchFamily="34" charset="0"/>
              </a:rPr>
              <a:t>All the upgrades of new construction! NO HOA! There are many homes out there that impress but only a few that will deliver the WOW factor! You will truly appreciate the attention to detail and design from the custom ceiling design in the dining room, the coordinating patterns in the upgraded kitchen, to the custom woodwork and molding adorning the living room area. This home has hardwoods on the first floor. This home also features 3 very spacious bedrooms. Upstairs, you have a very spacious frog and the two upstairs bedrooms share a jack and </a:t>
            </a:r>
            <a:r>
              <a:rPr lang="en-US" sz="1100" dirty="0" err="1">
                <a:latin typeface="Trebuchet MS" panose="020B0603020202020204" pitchFamily="34" charset="0"/>
              </a:rPr>
              <a:t>jill</a:t>
            </a:r>
            <a:r>
              <a:rPr lang="en-US" sz="1100" dirty="0">
                <a:latin typeface="Trebuchet MS" panose="020B0603020202020204" pitchFamily="34" charset="0"/>
              </a:rPr>
              <a:t> bath. The master is down and boast hardwood floors and a garden tub in the large master bath. The bright and cheery kitchen is upgraded and features a breakfast nook. The living and dining room area features custom molding and as well as a gas burning fireplace</a:t>
            </a:r>
          </a:p>
          <a:p>
            <a:endParaRPr lang="en-US" sz="1100" dirty="0">
              <a:latin typeface="Trebuchet MS" panose="020B0603020202020204" pitchFamily="34" charset="0"/>
            </a:endParaRPr>
          </a:p>
          <a:p>
            <a:r>
              <a:rPr lang="en-US" sz="1100" dirty="0">
                <a:latin typeface="Trebuchet MS" panose="020B0603020202020204" pitchFamily="34" charset="0"/>
              </a:rPr>
              <a:t>The enclosed sunroom, added in 2009, is large and bright and features tile flooring. The hot tub area is closed off for exclusive privacy</a:t>
            </a:r>
            <a:r>
              <a:rPr lang="en-US" sz="1100" dirty="0" smtClean="0">
                <a:latin typeface="Trebuchet MS" panose="020B0603020202020204" pitchFamily="34" charset="0"/>
              </a:rPr>
              <a:t>. The </a:t>
            </a:r>
            <a:r>
              <a:rPr lang="en-US" sz="1100" dirty="0">
                <a:latin typeface="Trebuchet MS" panose="020B0603020202020204" pitchFamily="34" charset="0"/>
              </a:rPr>
              <a:t>above ground pool was upgraded to a salt water system. The property also features an exclusive irrigation system to keep the landscaping looking it's best. The upgrades list goes on and on! This home represents true southern elegance at it's best. If you have been looking for an upgraded home that has it all then look no further than 1216 Francis Marion. The saltwater pool, hot tub, and 8x10 utility building convey with the home.</a:t>
            </a:r>
            <a:endParaRPr lang="en-US" sz="1100" dirty="0">
              <a:latin typeface="Trebuchet MS" panose="020B0603020202020204" pitchFamily="34" charset="0"/>
            </a:endParaRPr>
          </a:p>
        </p:txBody>
      </p:sp>
      <p:sp>
        <p:nvSpPr>
          <p:cNvPr id="17" name="Rectangle 16"/>
          <p:cNvSpPr/>
          <p:nvPr/>
        </p:nvSpPr>
        <p:spPr>
          <a:xfrm>
            <a:off x="2089785" y="8859411"/>
            <a:ext cx="3137694" cy="1077218"/>
          </a:xfrm>
          <a:prstGeom prst="rect">
            <a:avLst/>
          </a:prstGeom>
        </p:spPr>
        <p:txBody>
          <a:bodyPr wrap="square">
            <a:spAutoFit/>
          </a:bodyPr>
          <a:lstStyle/>
          <a:p>
            <a:pPr algn="ctr"/>
            <a:r>
              <a:rPr lang="en-US" dirty="0">
                <a:solidFill>
                  <a:schemeClr val="bg1"/>
                </a:solidFill>
                <a:effectLst>
                  <a:outerShdw blurRad="38100" dist="38100" dir="2700000" algn="tl">
                    <a:srgbClr val="000000">
                      <a:alpha val="43137"/>
                    </a:srgbClr>
                  </a:outerShdw>
                </a:effectLst>
                <a:latin typeface="Trebuchet MS" panose="020B0603020202020204" pitchFamily="34" charset="0"/>
              </a:rPr>
              <a:t>Brandon </a:t>
            </a:r>
            <a:r>
              <a:rPr lang="en-US" dirty="0" smtClean="0">
                <a:solidFill>
                  <a:schemeClr val="bg1"/>
                </a:solidFill>
                <a:effectLst>
                  <a:outerShdw blurRad="38100" dist="38100" dir="2700000" algn="tl">
                    <a:srgbClr val="000000">
                      <a:alpha val="43137"/>
                    </a:srgbClr>
                  </a:outerShdw>
                </a:effectLst>
                <a:latin typeface="Trebuchet MS" panose="020B0603020202020204" pitchFamily="34" charset="0"/>
              </a:rPr>
              <a:t>Ray</a:t>
            </a:r>
          </a:p>
          <a:p>
            <a:pPr algn="ctr"/>
            <a:endParaRPr lang="en-US" sz="1100" dirty="0" smtClean="0">
              <a:solidFill>
                <a:schemeClr val="bg1"/>
              </a:solidFill>
              <a:effectLst>
                <a:outerShdw blurRad="38100" dist="38100" dir="2700000" algn="tl">
                  <a:srgbClr val="000000">
                    <a:alpha val="43137"/>
                  </a:srgbClr>
                </a:outerShdw>
              </a:effectLst>
              <a:latin typeface="Trebuchet MS" panose="020B0603020202020204" pitchFamily="34" charset="0"/>
            </a:endParaRPr>
          </a:p>
          <a:p>
            <a:pPr algn="ctr"/>
            <a:r>
              <a:rPr lang="en-US" sz="1100" dirty="0">
                <a:solidFill>
                  <a:schemeClr val="bg1"/>
                </a:solidFill>
                <a:effectLst>
                  <a:outerShdw blurRad="38100" dist="38100" dir="2700000" algn="tl">
                    <a:srgbClr val="000000">
                      <a:alpha val="43137"/>
                    </a:srgbClr>
                  </a:outerShdw>
                </a:effectLst>
                <a:latin typeface="Trebuchet MS" panose="020B0603020202020204" pitchFamily="34" charset="0"/>
              </a:rPr>
              <a:t>(843) </a:t>
            </a:r>
            <a:r>
              <a:rPr lang="en-US" sz="1100" dirty="0" smtClean="0">
                <a:solidFill>
                  <a:schemeClr val="bg1"/>
                </a:solidFill>
                <a:effectLst>
                  <a:outerShdw blurRad="38100" dist="38100" dir="2700000" algn="tl">
                    <a:srgbClr val="000000">
                      <a:alpha val="43137"/>
                    </a:srgbClr>
                  </a:outerShdw>
                </a:effectLst>
                <a:latin typeface="Trebuchet MS" panose="020B0603020202020204" pitchFamily="34" charset="0"/>
              </a:rPr>
              <a:t>499-1928</a:t>
            </a:r>
          </a:p>
          <a:p>
            <a:pPr algn="ctr"/>
            <a:r>
              <a:rPr lang="en-US" sz="1100" dirty="0">
                <a:solidFill>
                  <a:schemeClr val="bg1"/>
                </a:solidFill>
                <a:effectLst>
                  <a:outerShdw blurRad="38100" dist="38100" dir="2700000" algn="tl">
                    <a:srgbClr val="000000">
                      <a:alpha val="43137"/>
                    </a:srgbClr>
                  </a:outerShdw>
                </a:effectLst>
                <a:latin typeface="Trebuchet MS" panose="020B0603020202020204" pitchFamily="34" charset="0"/>
              </a:rPr>
              <a:t>brandon.ray@carolinaone.com</a:t>
            </a:r>
          </a:p>
          <a:p>
            <a:pPr algn="ctr"/>
            <a:r>
              <a:rPr lang="en-US" sz="1100" dirty="0">
                <a:solidFill>
                  <a:schemeClr val="bg1"/>
                </a:solidFill>
                <a:effectLst>
                  <a:outerShdw blurRad="38100" dist="38100" dir="2700000" algn="tl">
                    <a:srgbClr val="000000">
                      <a:alpha val="43137"/>
                    </a:srgbClr>
                  </a:outerShdw>
                </a:effectLst>
                <a:latin typeface="Trebuchet MS" panose="020B0603020202020204" pitchFamily="34" charset="0"/>
              </a:rPr>
              <a:t>www.therightrayhome.com</a:t>
            </a:r>
          </a:p>
        </p:txBody>
      </p:sp>
      <p:grpSp>
        <p:nvGrpSpPr>
          <p:cNvPr id="23" name="Group 22"/>
          <p:cNvGrpSpPr/>
          <p:nvPr/>
        </p:nvGrpSpPr>
        <p:grpSpPr>
          <a:xfrm>
            <a:off x="140882" y="8965407"/>
            <a:ext cx="1139811" cy="865227"/>
            <a:chOff x="161012" y="8996026"/>
            <a:chExt cx="1139811" cy="865227"/>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408" y="8996026"/>
              <a:ext cx="665018" cy="457200"/>
            </a:xfrm>
            <a:prstGeom prst="rect">
              <a:avLst/>
            </a:prstGeom>
            <a:ln>
              <a:noFill/>
            </a:ln>
            <a:effectLst>
              <a:outerShdw blurRad="292100" dist="139700" dir="2700000" algn="tl" rotWithShape="0">
                <a:srgbClr val="333333">
                  <a:alpha val="65000"/>
                </a:srgbClr>
              </a:outerShdw>
            </a:effectLst>
          </p:spPr>
        </p:pic>
        <p:sp>
          <p:nvSpPr>
            <p:cNvPr id="18" name="Rectangle 17"/>
            <p:cNvSpPr/>
            <p:nvPr/>
          </p:nvSpPr>
          <p:spPr>
            <a:xfrm>
              <a:off x="161012" y="9491921"/>
              <a:ext cx="1139811" cy="369332"/>
            </a:xfrm>
            <a:prstGeom prst="rect">
              <a:avLst/>
            </a:prstGeom>
          </p:spPr>
          <p:txBody>
            <a:bodyPr wrap="square">
              <a:spAutoFit/>
            </a:bodyPr>
            <a:lstStyle/>
            <a:p>
              <a:pPr algn="ctr"/>
              <a:r>
                <a:rPr lang="en-US" sz="600" dirty="0">
                  <a:solidFill>
                    <a:schemeClr val="bg1"/>
                  </a:solidFill>
                  <a:effectLst>
                    <a:outerShdw blurRad="38100" dist="38100" dir="2700000" algn="tl">
                      <a:srgbClr val="000000">
                        <a:alpha val="43137"/>
                      </a:srgbClr>
                    </a:outerShdw>
                  </a:effectLst>
                  <a:latin typeface="Trebuchet MS" panose="020B0603020202020204" pitchFamily="34" charset="0"/>
                </a:rPr>
                <a:t>Carolina One Real Estate</a:t>
              </a:r>
            </a:p>
            <a:p>
              <a:pPr algn="ctr"/>
              <a:r>
                <a:rPr lang="en-US" sz="600" dirty="0">
                  <a:solidFill>
                    <a:schemeClr val="bg1"/>
                  </a:solidFill>
                  <a:effectLst>
                    <a:outerShdw blurRad="38100" dist="38100" dir="2700000" algn="tl">
                      <a:srgbClr val="000000">
                        <a:alpha val="43137"/>
                      </a:srgbClr>
                    </a:outerShdw>
                  </a:effectLst>
                  <a:latin typeface="Trebuchet MS" panose="020B0603020202020204" pitchFamily="34" charset="0"/>
                </a:rPr>
                <a:t>900 N Main St</a:t>
              </a:r>
            </a:p>
            <a:p>
              <a:pPr algn="ctr"/>
              <a:r>
                <a:rPr lang="en-US" sz="600" dirty="0">
                  <a:solidFill>
                    <a:schemeClr val="bg1"/>
                  </a:solidFill>
                  <a:effectLst>
                    <a:outerShdw blurRad="38100" dist="38100" dir="2700000" algn="tl">
                      <a:srgbClr val="000000">
                        <a:alpha val="43137"/>
                      </a:srgbClr>
                    </a:outerShdw>
                  </a:effectLst>
                  <a:latin typeface="Trebuchet MS" panose="020B0603020202020204" pitchFamily="34" charset="0"/>
                </a:rPr>
                <a:t>Summerville, SC 29483</a:t>
              </a:r>
            </a:p>
          </p:txBody>
        </p:sp>
      </p:grpSp>
      <p:sp>
        <p:nvSpPr>
          <p:cNvPr id="21" name="Rectangle 20"/>
          <p:cNvSpPr/>
          <p:nvPr/>
        </p:nvSpPr>
        <p:spPr>
          <a:xfrm>
            <a:off x="517" y="0"/>
            <a:ext cx="7315199" cy="461665"/>
          </a:xfrm>
          <a:prstGeom prst="rect">
            <a:avLst/>
          </a:prstGeom>
          <a:gradFill>
            <a:gsLst>
              <a:gs pos="0">
                <a:srgbClr val="002060"/>
              </a:gs>
              <a:gs pos="100000">
                <a:schemeClr val="accent1">
                  <a:shade val="100000"/>
                  <a:satMod val="115000"/>
                  <a:alpha val="0"/>
                </a:schemeClr>
              </a:gs>
            </a:gsLst>
            <a:lin ang="5400000" scaled="0"/>
          </a:gradFill>
        </p:spPr>
        <p:txBody>
          <a:bodyPr wrap="square">
            <a:spAutoFit/>
          </a:bodyPr>
          <a:lstStyle/>
          <a:p>
            <a:pPr algn="ctr"/>
            <a:r>
              <a:rPr lang="en-US" sz="2400" b="1" dirty="0">
                <a:effectLst>
                  <a:outerShdw blurRad="38100" dist="38100" dir="2700000" algn="tl">
                    <a:srgbClr val="000000">
                      <a:alpha val="43137"/>
                    </a:srgbClr>
                  </a:outerShdw>
                </a:effectLst>
                <a:latin typeface="Trajan Pro" pitchFamily="18" charset="0"/>
              </a:rPr>
              <a:t>Gorgeous </a:t>
            </a:r>
            <a:r>
              <a:rPr lang="en-US" sz="2400" b="1" dirty="0" smtClean="0">
                <a:effectLst>
                  <a:outerShdw blurRad="38100" dist="38100" dir="2700000" algn="tl">
                    <a:srgbClr val="000000">
                      <a:alpha val="43137"/>
                    </a:srgbClr>
                  </a:outerShdw>
                </a:effectLst>
                <a:latin typeface="Trajan Pro" pitchFamily="18" charset="0"/>
              </a:rPr>
              <a:t>Home…A </a:t>
            </a:r>
            <a:r>
              <a:rPr lang="en-US" sz="2400" b="1" dirty="0">
                <a:effectLst>
                  <a:outerShdw blurRad="38100" dist="38100" dir="2700000" algn="tl">
                    <a:srgbClr val="000000">
                      <a:alpha val="43137"/>
                    </a:srgbClr>
                  </a:outerShdw>
                </a:effectLst>
                <a:latin typeface="Trajan Pro" pitchFamily="18" charset="0"/>
              </a:rPr>
              <a:t>Must See!</a:t>
            </a:r>
            <a:endParaRPr lang="en-US" sz="2400" b="1" dirty="0">
              <a:effectLst>
                <a:outerShdw blurRad="38100" dist="38100" dir="2700000" algn="tl">
                  <a:srgbClr val="000000">
                    <a:alpha val="43137"/>
                  </a:srgbClr>
                </a:outerShdw>
              </a:effectLst>
              <a:latin typeface="Trajan Pro" pitchFamily="18" charset="0"/>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20812" r="11551"/>
          <a:stretch/>
        </p:blipFill>
        <p:spPr>
          <a:xfrm>
            <a:off x="6096000" y="8907389"/>
            <a:ext cx="990600" cy="981263"/>
          </a:xfrm>
          <a:prstGeom prst="rect">
            <a:avLst/>
          </a:prstGeom>
          <a:ln>
            <a:noFill/>
          </a:ln>
          <a:effectLst>
            <a:outerShdw blurRad="292100" dist="139700" dir="2700000" algn="tl" rotWithShape="0">
              <a:srgbClr val="333333">
                <a:alpha val="65000"/>
              </a:srgbClr>
            </a:outerShdw>
          </a:effectLst>
        </p:spPr>
      </p:pic>
      <p:grpSp>
        <p:nvGrpSpPr>
          <p:cNvPr id="8" name="Group 7"/>
          <p:cNvGrpSpPr/>
          <p:nvPr/>
        </p:nvGrpSpPr>
        <p:grpSpPr>
          <a:xfrm>
            <a:off x="122256" y="533400"/>
            <a:ext cx="7071721" cy="2126310"/>
            <a:chOff x="102196" y="533400"/>
            <a:chExt cx="7071721" cy="2126310"/>
          </a:xfrm>
        </p:grpSpPr>
        <p:pic>
          <p:nvPicPr>
            <p:cNvPr id="4" name="Picture 3"/>
            <p:cNvPicPr>
              <a:picLocks noChangeAspect="1"/>
            </p:cNvPicPr>
            <p:nvPr/>
          </p:nvPicPr>
          <p:blipFill>
            <a:blip r:embed="rId5"/>
            <a:stretch>
              <a:fillRect/>
            </a:stretch>
          </p:blipFill>
          <p:spPr>
            <a:xfrm>
              <a:off x="102196" y="533400"/>
              <a:ext cx="3440117" cy="2126310"/>
            </a:xfrm>
            <a:prstGeom prst="rect">
              <a:avLst/>
            </a:prstGeom>
            <a:ln w="3175">
              <a:noFill/>
            </a:ln>
          </p:spPr>
        </p:pic>
        <p:pic>
          <p:nvPicPr>
            <p:cNvPr id="27" name="Picture 26"/>
            <p:cNvPicPr>
              <a:picLocks noChangeAspect="1"/>
            </p:cNvPicPr>
            <p:nvPr/>
          </p:nvPicPr>
          <p:blipFill>
            <a:blip r:embed="rId6"/>
            <a:stretch>
              <a:fillRect/>
            </a:stretch>
          </p:blipFill>
          <p:spPr>
            <a:xfrm>
              <a:off x="3733800" y="533400"/>
              <a:ext cx="3440117" cy="2126310"/>
            </a:xfrm>
            <a:prstGeom prst="rect">
              <a:avLst/>
            </a:prstGeom>
            <a:ln w="3175">
              <a:noFill/>
            </a:ln>
          </p:spPr>
        </p:pic>
      </p:grpSp>
      <p:grpSp>
        <p:nvGrpSpPr>
          <p:cNvPr id="12" name="Group 11"/>
          <p:cNvGrpSpPr/>
          <p:nvPr/>
        </p:nvGrpSpPr>
        <p:grpSpPr>
          <a:xfrm>
            <a:off x="0" y="3429000"/>
            <a:ext cx="7315200" cy="1069848"/>
            <a:chOff x="0" y="3657398"/>
            <a:chExt cx="7315200" cy="1069848"/>
          </a:xfrm>
        </p:grpSpPr>
        <p:pic>
          <p:nvPicPr>
            <p:cNvPr id="25" name="Picture 24"/>
            <p:cNvPicPr>
              <a:picLocks noChangeAspect="1"/>
            </p:cNvPicPr>
            <p:nvPr/>
          </p:nvPicPr>
          <p:blipFill>
            <a:blip r:embed="rId7"/>
            <a:stretch>
              <a:fillRect/>
            </a:stretch>
          </p:blipFill>
          <p:spPr>
            <a:xfrm>
              <a:off x="3301843" y="3657398"/>
              <a:ext cx="711335" cy="1069848"/>
            </a:xfrm>
            <a:prstGeom prst="rect">
              <a:avLst/>
            </a:prstGeom>
            <a:ln>
              <a:noFill/>
            </a:ln>
          </p:spPr>
        </p:pic>
        <p:pic>
          <p:nvPicPr>
            <p:cNvPr id="26" name="Picture 25"/>
            <p:cNvPicPr>
              <a:picLocks noChangeAspect="1"/>
            </p:cNvPicPr>
            <p:nvPr/>
          </p:nvPicPr>
          <p:blipFill>
            <a:blip r:embed="rId8"/>
            <a:stretch>
              <a:fillRect/>
            </a:stretch>
          </p:blipFill>
          <p:spPr>
            <a:xfrm>
              <a:off x="5710428" y="3657398"/>
              <a:ext cx="1604772" cy="1067002"/>
            </a:xfrm>
            <a:prstGeom prst="rect">
              <a:avLst/>
            </a:prstGeom>
            <a:ln>
              <a:noFill/>
            </a:ln>
          </p:spPr>
        </p:pic>
        <p:pic>
          <p:nvPicPr>
            <p:cNvPr id="19" name="Picture 18"/>
            <p:cNvPicPr>
              <a:picLocks noChangeAspect="1"/>
            </p:cNvPicPr>
            <p:nvPr/>
          </p:nvPicPr>
          <p:blipFill>
            <a:blip r:embed="rId9"/>
            <a:stretch>
              <a:fillRect/>
            </a:stretch>
          </p:blipFill>
          <p:spPr>
            <a:xfrm>
              <a:off x="1650832" y="3657398"/>
              <a:ext cx="1604772" cy="1067002"/>
            </a:xfrm>
            <a:prstGeom prst="rect">
              <a:avLst/>
            </a:prstGeom>
            <a:ln>
              <a:noFill/>
            </a:ln>
          </p:spPr>
        </p:pic>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3657398"/>
              <a:ext cx="1604593" cy="1066884"/>
            </a:xfrm>
            <a:prstGeom prst="rect">
              <a:avLst/>
            </a:prstGeom>
            <a:ln>
              <a:noFill/>
            </a:ln>
          </p:spPr>
        </p:pic>
        <p:pic>
          <p:nvPicPr>
            <p:cNvPr id="30" name="Picture 29"/>
            <p:cNvPicPr>
              <a:picLocks noChangeAspect="1"/>
            </p:cNvPicPr>
            <p:nvPr/>
          </p:nvPicPr>
          <p:blipFill>
            <a:blip r:embed="rId11"/>
            <a:stretch>
              <a:fillRect/>
            </a:stretch>
          </p:blipFill>
          <p:spPr>
            <a:xfrm>
              <a:off x="4059417" y="3657398"/>
              <a:ext cx="1604772" cy="1067002"/>
            </a:xfrm>
            <a:prstGeom prst="rect">
              <a:avLst/>
            </a:prstGeom>
            <a:ln>
              <a:noFill/>
            </a:ln>
          </p:spPr>
        </p:pic>
      </p:grpSp>
    </p:spTree>
    <p:extLst>
      <p:ext uri="{BB962C8B-B14F-4D97-AF65-F5344CB8AC3E}">
        <p14:creationId xmlns:p14="http://schemas.microsoft.com/office/powerpoint/2010/main" val="41279503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150</TotalTime>
  <Words>296</Words>
  <Application>Microsoft Office PowerPoint</Application>
  <PresentationFormat>Custom</PresentationFormat>
  <Paragraphs>13</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Trajan Pro</vt:lpstr>
      <vt:lpstr>Trebuchet MS</vt:lpstr>
      <vt:lpstr>Office Theme</vt:lpstr>
      <vt:lpstr>1216 Francis Marion Circle Stony Landing ~ Moncks Corner ~ MLS# 15016167 ~ $289,000</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CVH360</dc:creator>
  <cp:lastModifiedBy>A. Thomas</cp:lastModifiedBy>
  <cp:revision>24</cp:revision>
  <dcterms:created xsi:type="dcterms:W3CDTF">2006-08-16T00:00:00Z</dcterms:created>
  <dcterms:modified xsi:type="dcterms:W3CDTF">2015-08-07T18:04:17Z</dcterms:modified>
</cp:coreProperties>
</file>