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12" y="-7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8" y="5884657"/>
            <a:ext cx="6553200" cy="1887744"/>
          </a:xfrm>
        </p:spPr>
        <p:txBody>
          <a:bodyPr anchor="ctr"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Pretty and comfortable three bedroom two bath home in the much sought after subdivision of Park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Circle.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There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are hardwoods downstairs and tile in the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bathrooms.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Outside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there is a raised deck and a huge back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yard.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This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house is priced to sell and sold ''as is''.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t="1512" r="606" b="1512"/>
          <a:stretch/>
        </p:blipFill>
        <p:spPr bwMode="auto">
          <a:xfrm>
            <a:off x="-2" y="0"/>
            <a:ext cx="7772400" cy="435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2862" y="10160"/>
            <a:ext cx="38862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1216 Maxwell St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Park Circle</a:t>
            </a:r>
          </a:p>
          <a:p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North Charleston</a:t>
            </a:r>
            <a:endParaRPr lang="en-US" sz="1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MLS# 14030294</a:t>
            </a:r>
          </a:p>
          <a:p>
            <a:r>
              <a:rPr lang="en-US" sz="1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Reduced to $169,000</a:t>
            </a:r>
            <a:endParaRPr lang="en-US" sz="16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 Bed / 2 Baths</a:t>
            </a:r>
          </a:p>
          <a:p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1,406 </a:t>
            </a:r>
            <a:r>
              <a:rPr lang="en-US" sz="1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Sq</a:t>
            </a:r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Ft</a:t>
            </a:r>
            <a:endParaRPr lang="en-US" sz="1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60" y="3641784"/>
            <a:ext cx="5107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Charming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&amp;</a:t>
            </a:r>
            <a:b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Comfortable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Living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564" y="2578416"/>
            <a:ext cx="2209800" cy="157448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495800"/>
            <a:ext cx="2459736" cy="138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30" y="4495800"/>
            <a:ext cx="2459736" cy="138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30" y="4495800"/>
            <a:ext cx="2459736" cy="138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7772400"/>
            <a:ext cx="2459736" cy="138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30" y="7772400"/>
            <a:ext cx="2459736" cy="138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30" y="7772400"/>
            <a:ext cx="2459736" cy="138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9229725"/>
            <a:ext cx="18097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55078" y="9290119"/>
            <a:ext cx="2462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Liz &amp; Bob Simonds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843-437-9696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lizandbob@agentowned.com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9596" y="9436313"/>
            <a:ext cx="24597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 smtClean="0">
                <a:latin typeface="Century Gothic" panose="020B0502020202020204" pitchFamily="34" charset="0"/>
              </a:rPr>
              <a:t>AGENTOWNED </a:t>
            </a:r>
            <a:r>
              <a:rPr lang="en-US" sz="700" dirty="0">
                <a:latin typeface="Century Gothic" panose="020B0502020202020204" pitchFamily="34" charset="0"/>
              </a:rPr>
              <a:t>REALTY CO. PREMIER GROUP, INC. </a:t>
            </a:r>
          </a:p>
          <a:p>
            <a:pPr algn="ctr"/>
            <a:r>
              <a:rPr lang="en-US" sz="700" dirty="0">
                <a:latin typeface="Century Gothic" panose="020B0502020202020204" pitchFamily="34" charset="0"/>
              </a:rPr>
              <a:t>141-A N. MAIN STREET </a:t>
            </a:r>
          </a:p>
          <a:p>
            <a:pPr algn="ctr"/>
            <a:r>
              <a:rPr lang="en-US" sz="700" dirty="0">
                <a:latin typeface="Century Gothic" panose="020B0502020202020204" pitchFamily="34" charset="0"/>
              </a:rPr>
              <a:t>SUMMERVILLE, SC 29483 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687880"/>
            <a:ext cx="341766" cy="34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96460" y="103257"/>
            <a:ext cx="34660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Huge Price Drop…</a:t>
            </a:r>
          </a:p>
          <a:p>
            <a:pPr algn="r"/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Motivated Seller!</a:t>
            </a:r>
            <a:endParaRPr lang="en-US" sz="2800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98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107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8</cp:revision>
  <dcterms:created xsi:type="dcterms:W3CDTF">2006-08-16T00:00:00Z</dcterms:created>
  <dcterms:modified xsi:type="dcterms:W3CDTF">2014-12-31T19:27:15Z</dcterms:modified>
</cp:coreProperties>
</file>