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2304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gif"/><Relationship Id="rId2" Type="http://schemas.openxmlformats.org/officeDocument/2006/relationships/hyperlink" Target="mailto:Bmarx963@msn.com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6667535"/>
            <a:ext cx="6858000" cy="1283315"/>
          </a:xfrm>
        </p:spPr>
        <p:txBody>
          <a:bodyPr>
            <a:no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 Construction (Built by Steve Hill)</a:t>
            </a:r>
            <a:b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3,247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sqft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with deeded (24/7) deep water boat slip with power and water</a:t>
            </a:r>
            <a:b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Custom Executive home on the Wando River</a:t>
            </a:r>
            <a:b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Move in Ready for quick close!!!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3251" y="7924800"/>
            <a:ext cx="6858000" cy="1143000"/>
          </a:xfrm>
        </p:spPr>
        <p:txBody>
          <a:bodyPr anchor="ctr">
            <a:normAutofit fontScale="47500" lnSpcReduction="20000"/>
          </a:bodyPr>
          <a:lstStyle/>
          <a:p>
            <a:r>
              <a:rPr lang="en-US" sz="3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Bill Marx</a:t>
            </a:r>
            <a:br>
              <a:rPr lang="en-US" sz="3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Apex Real Estate Group, LLC</a:t>
            </a:r>
            <a:b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Broker-in-Charge</a:t>
            </a:r>
            <a:b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(843)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991-0551</a:t>
            </a:r>
          </a:p>
          <a:p>
            <a:r>
              <a:rPr lang="en-US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Bmarx963@msn.com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0" y="727257"/>
            <a:ext cx="6858000" cy="2571750"/>
            <a:chOff x="0" y="628650"/>
            <a:chExt cx="6858000" cy="2571750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628650"/>
              <a:ext cx="3429000" cy="2571750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29000" y="628650"/>
              <a:ext cx="3429000" cy="2571750"/>
            </a:xfrm>
            <a:prstGeom prst="rect">
              <a:avLst/>
            </a:prstGeom>
          </p:spPr>
        </p:pic>
      </p:grpSp>
      <p:grpSp>
        <p:nvGrpSpPr>
          <p:cNvPr id="10" name="Group 9"/>
          <p:cNvGrpSpPr/>
          <p:nvPr/>
        </p:nvGrpSpPr>
        <p:grpSpPr>
          <a:xfrm>
            <a:off x="0" y="4045636"/>
            <a:ext cx="6858000" cy="2571750"/>
            <a:chOff x="0" y="3905250"/>
            <a:chExt cx="6858000" cy="2571750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3905250"/>
              <a:ext cx="3429000" cy="2571750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29000" y="3905250"/>
              <a:ext cx="3429000" cy="2571750"/>
            </a:xfrm>
            <a:prstGeom prst="rect">
              <a:avLst/>
            </a:prstGeom>
          </p:spPr>
        </p:pic>
      </p:grpSp>
      <p:sp>
        <p:nvSpPr>
          <p:cNvPr id="8" name="Rectangle 7"/>
          <p:cNvSpPr/>
          <p:nvPr/>
        </p:nvSpPr>
        <p:spPr>
          <a:xfrm>
            <a:off x="-44092" y="0"/>
            <a:ext cx="6858000" cy="67710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Realtor Happy Hour &amp; Barbeque </a:t>
            </a:r>
            <a:endParaRPr 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CANCELED UNTIL FURTHER NOTICE!!</a:t>
            </a:r>
            <a:endParaRPr lang="en-US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349156"/>
            <a:ext cx="6858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1216 Rivers Reach Drive, Charleston, SC 29492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River Reach Pointe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MLS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#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1315969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32-Point Star 11"/>
          <p:cNvSpPr/>
          <p:nvPr/>
        </p:nvSpPr>
        <p:spPr>
          <a:xfrm>
            <a:off x="114300" y="8001000"/>
            <a:ext cx="1714500" cy="990600"/>
          </a:xfrm>
          <a:prstGeom prst="star32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>
            <a:solidFill>
              <a:schemeClr val="bg2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RSVP by </a:t>
            </a:r>
            <a:r>
              <a:rPr lang="en-US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7/28</a:t>
            </a:r>
            <a:endParaRPr lang="en-US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32-Point Star 12"/>
          <p:cNvSpPr/>
          <p:nvPr/>
        </p:nvSpPr>
        <p:spPr>
          <a:xfrm>
            <a:off x="-3581400" y="6122086"/>
            <a:ext cx="1714500" cy="990600"/>
          </a:xfrm>
          <a:prstGeom prst="star32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>
            <a:solidFill>
              <a:schemeClr val="bg2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See You There!!</a:t>
            </a:r>
            <a:endParaRPr lang="en-US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2017" y="8001000"/>
            <a:ext cx="1495983" cy="1164421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 rot="20898347">
            <a:off x="-13251" y="4753222"/>
            <a:ext cx="685800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>
                    <a:alpha val="50000"/>
                  </a:srgb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Stencil" panose="040409050D0802020404" pitchFamily="82" charset="0"/>
              </a:rPr>
              <a:t>C</a:t>
            </a:r>
            <a:r>
              <a:rPr lang="en-US" sz="80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>
                    <a:alpha val="50000"/>
                  </a:srgb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Stencil" panose="040409050D0802020404" pitchFamily="82" charset="0"/>
              </a:rPr>
              <a:t>anceled</a:t>
            </a:r>
            <a:endParaRPr lang="en-US" sz="8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FF00">
                  <a:alpha val="50000"/>
                </a:srgb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Stencil" panose="040409050D0802020404" pitchFamily="82" charset="0"/>
            </a:endParaRPr>
          </a:p>
        </p:txBody>
      </p:sp>
      <p:sp>
        <p:nvSpPr>
          <p:cNvPr id="16" name="Rectangle 15"/>
          <p:cNvSpPr/>
          <p:nvPr/>
        </p:nvSpPr>
        <p:spPr>
          <a:xfrm rot="20898347">
            <a:off x="-13251" y="1904150"/>
            <a:ext cx="685800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>
                    <a:alpha val="50000"/>
                  </a:srgb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Stencil" panose="040409050D0802020404" pitchFamily="82" charset="0"/>
              </a:rPr>
              <a:t>Open House</a:t>
            </a:r>
            <a:endParaRPr lang="en-US" sz="8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FF00">
                  <a:alpha val="50000"/>
                </a:srgb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Stencil" panose="040409050D0802020404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04152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37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New Construction (Built by Steve Hill) 3,247 sqft with deeded (24/7) deep water boat slip with power and water Custom Executive home on the Wando River Move in Ready for quick close!!!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Construction (Built by Steve Hill) 3,247 sqft with deeded (24/7) deep water boat slip with power and water Custom Executive home on the Wando River Move in Ready for quick close!!!</dc:title>
  <dc:creator>CVH360</dc:creator>
  <cp:lastModifiedBy>atp1313@gmail.com</cp:lastModifiedBy>
  <cp:revision>7</cp:revision>
  <dcterms:created xsi:type="dcterms:W3CDTF">2006-08-16T00:00:00Z</dcterms:created>
  <dcterms:modified xsi:type="dcterms:W3CDTF">2014-07-29T16:43:07Z</dcterms:modified>
</cp:coreProperties>
</file>