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6" d="100"/>
          <a:sy n="56" d="100"/>
        </p:scale>
        <p:origin x="2383" y="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9/14/2021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8229598" cy="830997"/>
          </a:xfrm>
          <a:noFill/>
          <a:effectLst/>
        </p:spPr>
        <p:txBody>
          <a:bodyPr anchor="ctr">
            <a:noAutofit/>
          </a:bodyPr>
          <a:lstStyle/>
          <a:p>
            <a:r>
              <a:rPr lang="en-US" sz="2800" b="1" i="1" dirty="0">
                <a:solidFill>
                  <a:schemeClr val="bg1"/>
                </a:solidFill>
                <a:latin typeface="Century Gothic" panose="020B0502020202020204" pitchFamily="34" charset="0"/>
              </a:rPr>
              <a:t>Only 4 Bedroom Condo On The Lake For Sale</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0" y="3805397"/>
            <a:ext cx="8229599" cy="830997"/>
          </a:xfrm>
          <a:prstGeom prst="rect">
            <a:avLst/>
          </a:prstGeom>
        </p:spPr>
        <p:txBody>
          <a:bodyPr wrap="square">
            <a:spAutoFit/>
          </a:bodyPr>
          <a:lstStyle/>
          <a:p>
            <a:pPr algn="ctr"/>
            <a:r>
              <a:rPr lang="en-US" sz="2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1218 Bridgeview Ln #F301</a:t>
            </a:r>
          </a:p>
          <a:p>
            <a:pPr algn="ctr"/>
            <a:r>
              <a:rPr lang="fr-FR"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Summerton</a:t>
            </a:r>
            <a:r>
              <a:rPr lang="fr-FR"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 SC 29148 ~ New Price! $378,400</a:t>
            </a:r>
            <a:endParaRPr lang="en-US" sz="16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76200" y="4858495"/>
            <a:ext cx="8077199" cy="2457404"/>
          </a:xfrm>
        </p:spPr>
        <p:txBody>
          <a:bodyPr numCol="1" anchor="ctr">
            <a:noAutofit/>
          </a:bodyPr>
          <a:lstStyle/>
          <a:p>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North Shore Condo on the Market - Only 4 bedroom currently on market - see today before it is gone! Big water views on Lake Marion. Jump on the boat from the boat slip that is included in purchase and sail to Charleston or do some sunset tours around the lake. Enjoy a dip in the pool on a SC hot day or sit by the fire on a cool evening over looking the lake. Bring the Hammock and swing your troubles away on this wrap around porch. With just over 2300 </a:t>
            </a:r>
            <a:r>
              <a:rPr lang="en-US" sz="1500" b="1"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 you can bring the whole family to enjoy the massive condo. The grounds have a day dock with tons of green space to enjoy. Newer seawall with steps to the water. Don't forget the fishing pole. Sitting next to </a:t>
            </a:r>
            <a:r>
              <a:rPr lang="en-US" sz="1500" b="1" dirty="0" err="1">
                <a:solidFill>
                  <a:schemeClr val="bg1"/>
                </a:solidFill>
                <a:effectLst>
                  <a:outerShdw blurRad="38100" dist="38100" dir="2700000" algn="tl">
                    <a:srgbClr val="000000">
                      <a:alpha val="43137"/>
                    </a:srgbClr>
                  </a:outerShdw>
                </a:effectLst>
                <a:latin typeface="Century Gothic" panose="020B0502020202020204" pitchFamily="34" charset="0"/>
              </a:rPr>
              <a:t>Pollys</a:t>
            </a:r>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 Landing to grab a quick bite before heading out for the day. See you at the Lake! Furnishing could convey.</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19045" y="7538002"/>
            <a:ext cx="1734354" cy="1156801"/>
          </a:xfrm>
          <a:prstGeom prst="rect">
            <a:avLst/>
          </a:prstGeom>
          <a:ln>
            <a:noFill/>
          </a:ln>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200" y="7538000"/>
            <a:ext cx="1734359" cy="1156803"/>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304761" y="7537999"/>
            <a:ext cx="1734359" cy="1156804"/>
          </a:xfrm>
          <a:prstGeom prst="rect">
            <a:avLst/>
          </a:prstGeom>
          <a:ln>
            <a:noFill/>
          </a:ln>
          <a:effectLst/>
        </p:spPr>
      </p:pic>
      <p:pic>
        <p:nvPicPr>
          <p:cNvPr id="34" name="Picture 33">
            <a:extLst>
              <a:ext uri="{FF2B5EF4-FFF2-40B4-BE49-F238E27FC236}">
                <a16:creationId xmlns:a16="http://schemas.microsoft.com/office/drawing/2014/main" id="{C2391BEA-256E-4F1E-8A25-607E7662D7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190483" y="7538002"/>
            <a:ext cx="1734354" cy="1156801"/>
          </a:xfrm>
          <a:prstGeom prst="rect">
            <a:avLst/>
          </a:prstGeom>
          <a:ln>
            <a:noFill/>
          </a:ln>
          <a:effectLst/>
        </p:spPr>
      </p:pic>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9" cstate="print">
            <a:extLst>
              <a:ext uri="{28A0092B-C50C-407E-A947-70E740481C1C}">
                <a14:useLocalDpi xmlns:a14="http://schemas.microsoft.com/office/drawing/2010/main" val="0"/>
              </a:ext>
            </a:extLst>
          </a:blip>
          <a:srcRect t="1059" b="1059"/>
          <a:stretch/>
        </p:blipFill>
        <p:spPr>
          <a:xfrm>
            <a:off x="76200" y="1053099"/>
            <a:ext cx="3848637" cy="2530197"/>
          </a:xfrm>
          <a:prstGeom prst="rect">
            <a:avLst/>
          </a:prstGeom>
          <a:ln>
            <a:noFill/>
          </a:ln>
          <a:effectLst/>
        </p:spPr>
      </p:pic>
      <p:pic>
        <p:nvPicPr>
          <p:cNvPr id="10" name="Picture 9">
            <a:extLst>
              <a:ext uri="{FF2B5EF4-FFF2-40B4-BE49-F238E27FC236}">
                <a16:creationId xmlns:a16="http://schemas.microsoft.com/office/drawing/2014/main" id="{FF64990E-F2E2-44A8-8F92-300E3C22FAB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04761" y="1050408"/>
            <a:ext cx="3848639" cy="2532888"/>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214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Only 4 Bedroom Condo On The Lake For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83</cp:revision>
  <dcterms:created xsi:type="dcterms:W3CDTF">2006-08-16T00:00:00Z</dcterms:created>
  <dcterms:modified xsi:type="dcterms:W3CDTF">2021-09-14T20:02:57Z</dcterms:modified>
</cp:coreProperties>
</file>