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5486400" type="B5JIS"/>
  <p:notesSz cx="6858000" cy="9144000"/>
  <p:defaultTextStyle>
    <a:defPPr>
      <a:defRPr lang="en-US"/>
    </a:defPPr>
    <a:lvl1pPr marL="0" algn="l" defTabSz="731414" rtl="0" eaLnBrk="1" latinLnBrk="0" hangingPunct="1">
      <a:defRPr sz="1400" kern="1200">
        <a:solidFill>
          <a:schemeClr val="tx1"/>
        </a:solidFill>
        <a:latin typeface="+mn-lt"/>
        <a:ea typeface="+mn-ea"/>
        <a:cs typeface="+mn-cs"/>
      </a:defRPr>
    </a:lvl1pPr>
    <a:lvl2pPr marL="365707" algn="l" defTabSz="731414" rtl="0" eaLnBrk="1" latinLnBrk="0" hangingPunct="1">
      <a:defRPr sz="1400" kern="1200">
        <a:solidFill>
          <a:schemeClr val="tx1"/>
        </a:solidFill>
        <a:latin typeface="+mn-lt"/>
        <a:ea typeface="+mn-ea"/>
        <a:cs typeface="+mn-cs"/>
      </a:defRPr>
    </a:lvl2pPr>
    <a:lvl3pPr marL="731414" algn="l" defTabSz="731414" rtl="0" eaLnBrk="1" latinLnBrk="0" hangingPunct="1">
      <a:defRPr sz="1400" kern="1200">
        <a:solidFill>
          <a:schemeClr val="tx1"/>
        </a:solidFill>
        <a:latin typeface="+mn-lt"/>
        <a:ea typeface="+mn-ea"/>
        <a:cs typeface="+mn-cs"/>
      </a:defRPr>
    </a:lvl3pPr>
    <a:lvl4pPr marL="1097121" algn="l" defTabSz="731414" rtl="0" eaLnBrk="1" latinLnBrk="0" hangingPunct="1">
      <a:defRPr sz="1400" kern="1200">
        <a:solidFill>
          <a:schemeClr val="tx1"/>
        </a:solidFill>
        <a:latin typeface="+mn-lt"/>
        <a:ea typeface="+mn-ea"/>
        <a:cs typeface="+mn-cs"/>
      </a:defRPr>
    </a:lvl4pPr>
    <a:lvl5pPr marL="1462828" algn="l" defTabSz="731414" rtl="0" eaLnBrk="1" latinLnBrk="0" hangingPunct="1">
      <a:defRPr sz="1400" kern="1200">
        <a:solidFill>
          <a:schemeClr val="tx1"/>
        </a:solidFill>
        <a:latin typeface="+mn-lt"/>
        <a:ea typeface="+mn-ea"/>
        <a:cs typeface="+mn-cs"/>
      </a:defRPr>
    </a:lvl5pPr>
    <a:lvl6pPr marL="1828535" algn="l" defTabSz="731414" rtl="0" eaLnBrk="1" latinLnBrk="0" hangingPunct="1">
      <a:defRPr sz="1400" kern="1200">
        <a:solidFill>
          <a:schemeClr val="tx1"/>
        </a:solidFill>
        <a:latin typeface="+mn-lt"/>
        <a:ea typeface="+mn-ea"/>
        <a:cs typeface="+mn-cs"/>
      </a:defRPr>
    </a:lvl6pPr>
    <a:lvl7pPr marL="2194242" algn="l" defTabSz="731414" rtl="0" eaLnBrk="1" latinLnBrk="0" hangingPunct="1">
      <a:defRPr sz="1400" kern="1200">
        <a:solidFill>
          <a:schemeClr val="tx1"/>
        </a:solidFill>
        <a:latin typeface="+mn-lt"/>
        <a:ea typeface="+mn-ea"/>
        <a:cs typeface="+mn-cs"/>
      </a:defRPr>
    </a:lvl7pPr>
    <a:lvl8pPr marL="2559950" algn="l" defTabSz="731414" rtl="0" eaLnBrk="1" latinLnBrk="0" hangingPunct="1">
      <a:defRPr sz="1400" kern="1200">
        <a:solidFill>
          <a:schemeClr val="tx1"/>
        </a:solidFill>
        <a:latin typeface="+mn-lt"/>
        <a:ea typeface="+mn-ea"/>
        <a:cs typeface="+mn-cs"/>
      </a:defRPr>
    </a:lvl8pPr>
    <a:lvl9pPr marL="2925656" algn="l" defTabSz="7314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0" d="100"/>
          <a:sy n="90" d="100"/>
        </p:scale>
        <p:origin x="1788" y="78"/>
      </p:cViewPr>
      <p:guideLst>
        <p:guide orient="horz" pos="172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704342"/>
            <a:ext cx="6217920" cy="1176020"/>
          </a:xfrm>
        </p:spPr>
        <p:txBody>
          <a:bodyPr/>
          <a:lstStyle/>
          <a:p>
            <a:r>
              <a:rPr lang="en-US"/>
              <a:t>Click to edit Master title style</a:t>
            </a:r>
          </a:p>
        </p:txBody>
      </p:sp>
      <p:sp>
        <p:nvSpPr>
          <p:cNvPr id="3" name="Subtitle 2"/>
          <p:cNvSpPr>
            <a:spLocks noGrp="1"/>
          </p:cNvSpPr>
          <p:nvPr>
            <p:ph type="subTitle" idx="1"/>
          </p:nvPr>
        </p:nvSpPr>
        <p:spPr>
          <a:xfrm>
            <a:off x="1097280" y="3108960"/>
            <a:ext cx="5120640" cy="1402080"/>
          </a:xfrm>
        </p:spPr>
        <p:txBody>
          <a:bodyPr/>
          <a:lstStyle>
            <a:lvl1pPr marL="0" indent="0" algn="ctr">
              <a:buNone/>
              <a:defRPr>
                <a:solidFill>
                  <a:schemeClr val="tx1">
                    <a:tint val="75000"/>
                  </a:schemeClr>
                </a:solidFill>
              </a:defRPr>
            </a:lvl1pPr>
            <a:lvl2pPr marL="365707" indent="0" algn="ctr">
              <a:buNone/>
              <a:defRPr>
                <a:solidFill>
                  <a:schemeClr val="tx1">
                    <a:tint val="75000"/>
                  </a:schemeClr>
                </a:solidFill>
              </a:defRPr>
            </a:lvl2pPr>
            <a:lvl3pPr marL="731414" indent="0" algn="ctr">
              <a:buNone/>
              <a:defRPr>
                <a:solidFill>
                  <a:schemeClr val="tx1">
                    <a:tint val="75000"/>
                  </a:schemeClr>
                </a:solidFill>
              </a:defRPr>
            </a:lvl3pPr>
            <a:lvl4pPr marL="1097121" indent="0" algn="ctr">
              <a:buNone/>
              <a:defRPr>
                <a:solidFill>
                  <a:schemeClr val="tx1">
                    <a:tint val="75000"/>
                  </a:schemeClr>
                </a:solidFill>
              </a:defRPr>
            </a:lvl4pPr>
            <a:lvl5pPr marL="1462828" indent="0" algn="ctr">
              <a:buNone/>
              <a:defRPr>
                <a:solidFill>
                  <a:schemeClr val="tx1">
                    <a:tint val="75000"/>
                  </a:schemeClr>
                </a:solidFill>
              </a:defRPr>
            </a:lvl5pPr>
            <a:lvl6pPr marL="1828535" indent="0" algn="ctr">
              <a:buNone/>
              <a:defRPr>
                <a:solidFill>
                  <a:schemeClr val="tx1">
                    <a:tint val="75000"/>
                  </a:schemeClr>
                </a:solidFill>
              </a:defRPr>
            </a:lvl6pPr>
            <a:lvl7pPr marL="2194242" indent="0" algn="ctr">
              <a:buNone/>
              <a:defRPr>
                <a:solidFill>
                  <a:schemeClr val="tx1">
                    <a:tint val="75000"/>
                  </a:schemeClr>
                </a:solidFill>
              </a:defRPr>
            </a:lvl7pPr>
            <a:lvl8pPr marL="2559950" indent="0" algn="ctr">
              <a:buNone/>
              <a:defRPr>
                <a:solidFill>
                  <a:schemeClr val="tx1">
                    <a:tint val="75000"/>
                  </a:schemeClr>
                </a:solidFill>
              </a:defRPr>
            </a:lvl8pPr>
            <a:lvl9pPr marL="29256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219711"/>
            <a:ext cx="1645920" cy="46812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219711"/>
            <a:ext cx="4815840" cy="4681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3525521"/>
            <a:ext cx="6217920" cy="1089660"/>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577850" y="2325370"/>
            <a:ext cx="6217920" cy="1200150"/>
          </a:xfrm>
        </p:spPr>
        <p:txBody>
          <a:bodyPr anchor="b"/>
          <a:lstStyle>
            <a:lvl1pPr marL="0" indent="0">
              <a:buNone/>
              <a:defRPr sz="1600">
                <a:solidFill>
                  <a:schemeClr val="tx1">
                    <a:tint val="75000"/>
                  </a:schemeClr>
                </a:solidFill>
              </a:defRPr>
            </a:lvl1pPr>
            <a:lvl2pPr marL="365707" indent="0">
              <a:buNone/>
              <a:defRPr sz="1400">
                <a:solidFill>
                  <a:schemeClr val="tx1">
                    <a:tint val="75000"/>
                  </a:schemeClr>
                </a:solidFill>
              </a:defRPr>
            </a:lvl2pPr>
            <a:lvl3pPr marL="731414" indent="0">
              <a:buNone/>
              <a:defRPr sz="1300">
                <a:solidFill>
                  <a:schemeClr val="tx1">
                    <a:tint val="75000"/>
                  </a:schemeClr>
                </a:solidFill>
              </a:defRPr>
            </a:lvl3pPr>
            <a:lvl4pPr marL="1097121" indent="0">
              <a:buNone/>
              <a:defRPr sz="1100">
                <a:solidFill>
                  <a:schemeClr val="tx1">
                    <a:tint val="75000"/>
                  </a:schemeClr>
                </a:solidFill>
              </a:defRPr>
            </a:lvl4pPr>
            <a:lvl5pPr marL="1462828" indent="0">
              <a:buNone/>
              <a:defRPr sz="1100">
                <a:solidFill>
                  <a:schemeClr val="tx1">
                    <a:tint val="75000"/>
                  </a:schemeClr>
                </a:solidFill>
              </a:defRPr>
            </a:lvl5pPr>
            <a:lvl6pPr marL="1828535" indent="0">
              <a:buNone/>
              <a:defRPr sz="1100">
                <a:solidFill>
                  <a:schemeClr val="tx1">
                    <a:tint val="75000"/>
                  </a:schemeClr>
                </a:solidFill>
              </a:defRPr>
            </a:lvl6pPr>
            <a:lvl7pPr marL="2194242" indent="0">
              <a:buNone/>
              <a:defRPr sz="1100">
                <a:solidFill>
                  <a:schemeClr val="tx1">
                    <a:tint val="75000"/>
                  </a:schemeClr>
                </a:solidFill>
              </a:defRPr>
            </a:lvl7pPr>
            <a:lvl8pPr marL="2559950" indent="0">
              <a:buNone/>
              <a:defRPr sz="1100">
                <a:solidFill>
                  <a:schemeClr val="tx1">
                    <a:tint val="75000"/>
                  </a:schemeClr>
                </a:solidFill>
              </a:defRPr>
            </a:lvl8pPr>
            <a:lvl9pPr marL="292565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1280162"/>
            <a:ext cx="3230880" cy="36207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1280162"/>
            <a:ext cx="3230880" cy="36207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1228091"/>
            <a:ext cx="3232151" cy="511810"/>
          </a:xfrm>
        </p:spPr>
        <p:txBody>
          <a:bodyPr anchor="b"/>
          <a:lstStyle>
            <a:lvl1pPr marL="0" indent="0">
              <a:buNone/>
              <a:defRPr sz="1900" b="1"/>
            </a:lvl1pPr>
            <a:lvl2pPr marL="365707" indent="0">
              <a:buNone/>
              <a:defRPr sz="1600" b="1"/>
            </a:lvl2pPr>
            <a:lvl3pPr marL="731414" indent="0">
              <a:buNone/>
              <a:defRPr sz="1400" b="1"/>
            </a:lvl3pPr>
            <a:lvl4pPr marL="1097121" indent="0">
              <a:buNone/>
              <a:defRPr sz="1300" b="1"/>
            </a:lvl4pPr>
            <a:lvl5pPr marL="1462828" indent="0">
              <a:buNone/>
              <a:defRPr sz="1300" b="1"/>
            </a:lvl5pPr>
            <a:lvl6pPr marL="1828535" indent="0">
              <a:buNone/>
              <a:defRPr sz="1300" b="1"/>
            </a:lvl6pPr>
            <a:lvl7pPr marL="2194242" indent="0">
              <a:buNone/>
              <a:defRPr sz="1300" b="1"/>
            </a:lvl7pPr>
            <a:lvl8pPr marL="2559950" indent="0">
              <a:buNone/>
              <a:defRPr sz="1300" b="1"/>
            </a:lvl8pPr>
            <a:lvl9pPr marL="2925656" indent="0">
              <a:buNone/>
              <a:defRPr sz="1300" b="1"/>
            </a:lvl9pPr>
          </a:lstStyle>
          <a:p>
            <a:pPr lvl="0"/>
            <a:r>
              <a:rPr lang="en-US"/>
              <a:t>Click to edit Master text styles</a:t>
            </a:r>
          </a:p>
        </p:txBody>
      </p:sp>
      <p:sp>
        <p:nvSpPr>
          <p:cNvPr id="4" name="Content Placeholder 3"/>
          <p:cNvSpPr>
            <a:spLocks noGrp="1"/>
          </p:cNvSpPr>
          <p:nvPr>
            <p:ph sz="half" idx="2"/>
          </p:nvPr>
        </p:nvSpPr>
        <p:spPr>
          <a:xfrm>
            <a:off x="365760" y="1739901"/>
            <a:ext cx="3232151" cy="316103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0" y="1228091"/>
            <a:ext cx="3233420" cy="511810"/>
          </a:xfrm>
        </p:spPr>
        <p:txBody>
          <a:bodyPr anchor="b"/>
          <a:lstStyle>
            <a:lvl1pPr marL="0" indent="0">
              <a:buNone/>
              <a:defRPr sz="1900" b="1"/>
            </a:lvl1pPr>
            <a:lvl2pPr marL="365707" indent="0">
              <a:buNone/>
              <a:defRPr sz="1600" b="1"/>
            </a:lvl2pPr>
            <a:lvl3pPr marL="731414" indent="0">
              <a:buNone/>
              <a:defRPr sz="1400" b="1"/>
            </a:lvl3pPr>
            <a:lvl4pPr marL="1097121" indent="0">
              <a:buNone/>
              <a:defRPr sz="1300" b="1"/>
            </a:lvl4pPr>
            <a:lvl5pPr marL="1462828" indent="0">
              <a:buNone/>
              <a:defRPr sz="1300" b="1"/>
            </a:lvl5pPr>
            <a:lvl6pPr marL="1828535" indent="0">
              <a:buNone/>
              <a:defRPr sz="1300" b="1"/>
            </a:lvl6pPr>
            <a:lvl7pPr marL="2194242" indent="0">
              <a:buNone/>
              <a:defRPr sz="1300" b="1"/>
            </a:lvl7pPr>
            <a:lvl8pPr marL="2559950" indent="0">
              <a:buNone/>
              <a:defRPr sz="1300" b="1"/>
            </a:lvl8pPr>
            <a:lvl9pPr marL="292565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3716020" y="1739901"/>
            <a:ext cx="3233420" cy="316103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218440"/>
            <a:ext cx="2406650" cy="92964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2860040" y="218440"/>
            <a:ext cx="4089401" cy="4682490"/>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148080"/>
            <a:ext cx="2406650" cy="3752850"/>
          </a:xfrm>
        </p:spPr>
        <p:txBody>
          <a:bodyPr/>
          <a:lstStyle>
            <a:lvl1pPr marL="0" indent="0">
              <a:buNone/>
              <a:defRPr sz="1100"/>
            </a:lvl1pPr>
            <a:lvl2pPr marL="365707" indent="0">
              <a:buNone/>
              <a:defRPr sz="900"/>
            </a:lvl2pPr>
            <a:lvl3pPr marL="731414" indent="0">
              <a:buNone/>
              <a:defRPr sz="800"/>
            </a:lvl3pPr>
            <a:lvl4pPr marL="1097121" indent="0">
              <a:buNone/>
              <a:defRPr sz="700"/>
            </a:lvl4pPr>
            <a:lvl5pPr marL="1462828" indent="0">
              <a:buNone/>
              <a:defRPr sz="700"/>
            </a:lvl5pPr>
            <a:lvl6pPr marL="1828535" indent="0">
              <a:buNone/>
              <a:defRPr sz="700"/>
            </a:lvl6pPr>
            <a:lvl7pPr marL="2194242" indent="0">
              <a:buNone/>
              <a:defRPr sz="700"/>
            </a:lvl7pPr>
            <a:lvl8pPr marL="2559950" indent="0">
              <a:buNone/>
              <a:defRPr sz="700"/>
            </a:lvl8pPr>
            <a:lvl9pPr marL="292565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3840481"/>
            <a:ext cx="4389120" cy="453390"/>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433831" y="490220"/>
            <a:ext cx="4389120" cy="3291840"/>
          </a:xfrm>
        </p:spPr>
        <p:txBody>
          <a:bodyPr/>
          <a:lstStyle>
            <a:lvl1pPr marL="0" indent="0">
              <a:buNone/>
              <a:defRPr sz="2600"/>
            </a:lvl1pPr>
            <a:lvl2pPr marL="365707" indent="0">
              <a:buNone/>
              <a:defRPr sz="2200"/>
            </a:lvl2pPr>
            <a:lvl3pPr marL="731414" indent="0">
              <a:buNone/>
              <a:defRPr sz="1900"/>
            </a:lvl3pPr>
            <a:lvl4pPr marL="1097121" indent="0">
              <a:buNone/>
              <a:defRPr sz="1600"/>
            </a:lvl4pPr>
            <a:lvl5pPr marL="1462828" indent="0">
              <a:buNone/>
              <a:defRPr sz="1600"/>
            </a:lvl5pPr>
            <a:lvl6pPr marL="1828535" indent="0">
              <a:buNone/>
              <a:defRPr sz="1600"/>
            </a:lvl6pPr>
            <a:lvl7pPr marL="2194242" indent="0">
              <a:buNone/>
              <a:defRPr sz="1600"/>
            </a:lvl7pPr>
            <a:lvl8pPr marL="2559950" indent="0">
              <a:buNone/>
              <a:defRPr sz="1600"/>
            </a:lvl8pPr>
            <a:lvl9pPr marL="2925656" indent="0">
              <a:buNone/>
              <a:defRPr sz="1600"/>
            </a:lvl9pPr>
          </a:lstStyle>
          <a:p>
            <a:endParaRPr lang="en-US"/>
          </a:p>
        </p:txBody>
      </p:sp>
      <p:sp>
        <p:nvSpPr>
          <p:cNvPr id="4" name="Text Placeholder 3"/>
          <p:cNvSpPr>
            <a:spLocks noGrp="1"/>
          </p:cNvSpPr>
          <p:nvPr>
            <p:ph type="body" sz="half" idx="2"/>
          </p:nvPr>
        </p:nvSpPr>
        <p:spPr>
          <a:xfrm>
            <a:off x="1433831" y="4293871"/>
            <a:ext cx="4389120" cy="643890"/>
          </a:xfrm>
        </p:spPr>
        <p:txBody>
          <a:bodyPr/>
          <a:lstStyle>
            <a:lvl1pPr marL="0" indent="0">
              <a:buNone/>
              <a:defRPr sz="1100"/>
            </a:lvl1pPr>
            <a:lvl2pPr marL="365707" indent="0">
              <a:buNone/>
              <a:defRPr sz="900"/>
            </a:lvl2pPr>
            <a:lvl3pPr marL="731414" indent="0">
              <a:buNone/>
              <a:defRPr sz="800"/>
            </a:lvl3pPr>
            <a:lvl4pPr marL="1097121" indent="0">
              <a:buNone/>
              <a:defRPr sz="700"/>
            </a:lvl4pPr>
            <a:lvl5pPr marL="1462828" indent="0">
              <a:buNone/>
              <a:defRPr sz="700"/>
            </a:lvl5pPr>
            <a:lvl6pPr marL="1828535" indent="0">
              <a:buNone/>
              <a:defRPr sz="700"/>
            </a:lvl6pPr>
            <a:lvl7pPr marL="2194242" indent="0">
              <a:buNone/>
              <a:defRPr sz="700"/>
            </a:lvl7pPr>
            <a:lvl8pPr marL="2559950" indent="0">
              <a:buNone/>
              <a:defRPr sz="700"/>
            </a:lvl8pPr>
            <a:lvl9pPr marL="292565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19710"/>
            <a:ext cx="6583680" cy="914400"/>
          </a:xfrm>
          <a:prstGeom prst="rect">
            <a:avLst/>
          </a:prstGeom>
        </p:spPr>
        <p:txBody>
          <a:bodyPr vert="horz" lIns="73141" tIns="36571" rIns="73141" bIns="36571" rtlCol="0" anchor="ctr">
            <a:normAutofit/>
          </a:bodyPr>
          <a:lstStyle/>
          <a:p>
            <a:r>
              <a:rPr lang="en-US"/>
              <a:t>Click to edit Master title style</a:t>
            </a:r>
          </a:p>
        </p:txBody>
      </p:sp>
      <p:sp>
        <p:nvSpPr>
          <p:cNvPr id="3" name="Text Placeholder 2"/>
          <p:cNvSpPr>
            <a:spLocks noGrp="1"/>
          </p:cNvSpPr>
          <p:nvPr>
            <p:ph type="body" idx="1"/>
          </p:nvPr>
        </p:nvSpPr>
        <p:spPr>
          <a:xfrm>
            <a:off x="365760" y="1280162"/>
            <a:ext cx="6583680" cy="3620771"/>
          </a:xfrm>
          <a:prstGeom prst="rect">
            <a:avLst/>
          </a:prstGeom>
        </p:spPr>
        <p:txBody>
          <a:bodyPr vert="horz" lIns="73141" tIns="36571" rIns="73141" bIns="365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5085080"/>
            <a:ext cx="1706880" cy="292100"/>
          </a:xfrm>
          <a:prstGeom prst="rect">
            <a:avLst/>
          </a:prstGeom>
        </p:spPr>
        <p:txBody>
          <a:bodyPr vert="horz" lIns="73141" tIns="36571" rIns="73141" bIns="36571" rtlCol="0" anchor="ctr"/>
          <a:lstStyle>
            <a:lvl1pPr algn="l">
              <a:defRPr sz="900">
                <a:solidFill>
                  <a:schemeClr val="tx1">
                    <a:tint val="75000"/>
                  </a:schemeClr>
                </a:solidFill>
              </a:defRPr>
            </a:lvl1pPr>
          </a:lstStyle>
          <a:p>
            <a:fld id="{1D8BD707-D9CF-40AE-B4C6-C98DA3205C09}" type="datetimeFigureOut">
              <a:rPr lang="en-US" smtClean="0"/>
              <a:pPr/>
              <a:t>6/10/2017</a:t>
            </a:fld>
            <a:endParaRPr lang="en-US"/>
          </a:p>
        </p:txBody>
      </p:sp>
      <p:sp>
        <p:nvSpPr>
          <p:cNvPr id="5" name="Footer Placeholder 4"/>
          <p:cNvSpPr>
            <a:spLocks noGrp="1"/>
          </p:cNvSpPr>
          <p:nvPr>
            <p:ph type="ftr" sz="quarter" idx="3"/>
          </p:nvPr>
        </p:nvSpPr>
        <p:spPr>
          <a:xfrm>
            <a:off x="2499360" y="5085080"/>
            <a:ext cx="2316480" cy="292100"/>
          </a:xfrm>
          <a:prstGeom prst="rect">
            <a:avLst/>
          </a:prstGeom>
        </p:spPr>
        <p:txBody>
          <a:bodyPr vert="horz" lIns="73141" tIns="36571" rIns="73141" bIns="3657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5085080"/>
            <a:ext cx="1706880" cy="292100"/>
          </a:xfrm>
          <a:prstGeom prst="rect">
            <a:avLst/>
          </a:prstGeom>
        </p:spPr>
        <p:txBody>
          <a:bodyPr vert="horz" lIns="73141" tIns="36571" rIns="73141" bIns="36571"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1414" rtl="0" eaLnBrk="1" latinLnBrk="0" hangingPunct="1">
        <a:spcBef>
          <a:spcPct val="0"/>
        </a:spcBef>
        <a:buNone/>
        <a:defRPr sz="3500" kern="1200">
          <a:solidFill>
            <a:schemeClr val="tx1"/>
          </a:solidFill>
          <a:latin typeface="+mj-lt"/>
          <a:ea typeface="+mj-ea"/>
          <a:cs typeface="+mj-cs"/>
        </a:defRPr>
      </a:lvl1pPr>
    </p:titleStyle>
    <p:bodyStyle>
      <a:lvl1pPr marL="274280" indent="-274280" algn="l" defTabSz="731414"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4274" indent="-228567" algn="l" defTabSz="731414"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14268" indent="-182853" algn="l" defTabSz="731414"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79975"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45682"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11389"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096"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2803"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510"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414" rtl="0" eaLnBrk="1" latinLnBrk="0" hangingPunct="1">
        <a:defRPr sz="1400" kern="1200">
          <a:solidFill>
            <a:schemeClr val="tx1"/>
          </a:solidFill>
          <a:latin typeface="+mn-lt"/>
          <a:ea typeface="+mn-ea"/>
          <a:cs typeface="+mn-cs"/>
        </a:defRPr>
      </a:lvl1pPr>
      <a:lvl2pPr marL="365707" algn="l" defTabSz="731414" rtl="0" eaLnBrk="1" latinLnBrk="0" hangingPunct="1">
        <a:defRPr sz="1400" kern="1200">
          <a:solidFill>
            <a:schemeClr val="tx1"/>
          </a:solidFill>
          <a:latin typeface="+mn-lt"/>
          <a:ea typeface="+mn-ea"/>
          <a:cs typeface="+mn-cs"/>
        </a:defRPr>
      </a:lvl2pPr>
      <a:lvl3pPr marL="731414" algn="l" defTabSz="731414" rtl="0" eaLnBrk="1" latinLnBrk="0" hangingPunct="1">
        <a:defRPr sz="1400" kern="1200">
          <a:solidFill>
            <a:schemeClr val="tx1"/>
          </a:solidFill>
          <a:latin typeface="+mn-lt"/>
          <a:ea typeface="+mn-ea"/>
          <a:cs typeface="+mn-cs"/>
        </a:defRPr>
      </a:lvl3pPr>
      <a:lvl4pPr marL="1097121" algn="l" defTabSz="731414" rtl="0" eaLnBrk="1" latinLnBrk="0" hangingPunct="1">
        <a:defRPr sz="1400" kern="1200">
          <a:solidFill>
            <a:schemeClr val="tx1"/>
          </a:solidFill>
          <a:latin typeface="+mn-lt"/>
          <a:ea typeface="+mn-ea"/>
          <a:cs typeface="+mn-cs"/>
        </a:defRPr>
      </a:lvl4pPr>
      <a:lvl5pPr marL="1462828" algn="l" defTabSz="731414" rtl="0" eaLnBrk="1" latinLnBrk="0" hangingPunct="1">
        <a:defRPr sz="1400" kern="1200">
          <a:solidFill>
            <a:schemeClr val="tx1"/>
          </a:solidFill>
          <a:latin typeface="+mn-lt"/>
          <a:ea typeface="+mn-ea"/>
          <a:cs typeface="+mn-cs"/>
        </a:defRPr>
      </a:lvl5pPr>
      <a:lvl6pPr marL="1828535" algn="l" defTabSz="731414" rtl="0" eaLnBrk="1" latinLnBrk="0" hangingPunct="1">
        <a:defRPr sz="1400" kern="1200">
          <a:solidFill>
            <a:schemeClr val="tx1"/>
          </a:solidFill>
          <a:latin typeface="+mn-lt"/>
          <a:ea typeface="+mn-ea"/>
          <a:cs typeface="+mn-cs"/>
        </a:defRPr>
      </a:lvl6pPr>
      <a:lvl7pPr marL="2194242" algn="l" defTabSz="731414" rtl="0" eaLnBrk="1" latinLnBrk="0" hangingPunct="1">
        <a:defRPr sz="1400" kern="1200">
          <a:solidFill>
            <a:schemeClr val="tx1"/>
          </a:solidFill>
          <a:latin typeface="+mn-lt"/>
          <a:ea typeface="+mn-ea"/>
          <a:cs typeface="+mn-cs"/>
        </a:defRPr>
      </a:lvl7pPr>
      <a:lvl8pPr marL="2559950" algn="l" defTabSz="731414" rtl="0" eaLnBrk="1" latinLnBrk="0" hangingPunct="1">
        <a:defRPr sz="1400" kern="1200">
          <a:solidFill>
            <a:schemeClr val="tx1"/>
          </a:solidFill>
          <a:latin typeface="+mn-lt"/>
          <a:ea typeface="+mn-ea"/>
          <a:cs typeface="+mn-cs"/>
        </a:defRPr>
      </a:lvl8pPr>
      <a:lvl9pPr marL="2925656" algn="l" defTabSz="73141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utu.be/lpaho9I5oF4" TargetMode="External"/><Relationship Id="rId13"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jp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7315199" cy="592631"/>
          </a:xfrm>
          <a:noFill/>
        </p:spPr>
        <p:txBody>
          <a:bodyPr>
            <a:noAutofit/>
          </a:bodyPr>
          <a:lstStyle/>
          <a:p>
            <a:r>
              <a:rPr lang="en-US" sz="1600" b="1" dirty="0">
                <a:latin typeface="Century Gothic" panose="020B0502020202020204" pitchFamily="34" charset="0"/>
              </a:rPr>
              <a:t>121 Berkshire Drive</a:t>
            </a:r>
            <a:br>
              <a:rPr lang="en-US" sz="1200" dirty="0">
                <a:latin typeface="Century Gothic" panose="020B0502020202020204" pitchFamily="34" charset="0"/>
              </a:rPr>
            </a:br>
            <a:r>
              <a:rPr lang="en-US" sz="1200" dirty="0">
                <a:latin typeface="Century Gothic" panose="020B0502020202020204" pitchFamily="34" charset="0"/>
              </a:rPr>
              <a:t>St Thomas Point </a:t>
            </a:r>
            <a:r>
              <a:rPr lang="en-US" sz="1200" dirty="0">
                <a:latin typeface="Trebuchet MS" panose="020B0603020202020204" pitchFamily="34" charset="0"/>
              </a:rPr>
              <a:t>· </a:t>
            </a:r>
            <a:r>
              <a:rPr lang="en-US" sz="1200" dirty="0">
                <a:latin typeface="Century Gothic" panose="020B0502020202020204" pitchFamily="34" charset="0"/>
              </a:rPr>
              <a:t>Charleston, SC 29492 </a:t>
            </a:r>
            <a:r>
              <a:rPr lang="en-US" sz="1200" dirty="0">
                <a:latin typeface="Trebuchet MS" panose="020B0603020202020204" pitchFamily="34" charset="0"/>
              </a:rPr>
              <a:t>· </a:t>
            </a:r>
            <a:r>
              <a:rPr lang="en-US" sz="1200" dirty="0">
                <a:latin typeface="Century Gothic" panose="020B0502020202020204" pitchFamily="34" charset="0"/>
              </a:rPr>
              <a:t>MLS# 17010616 </a:t>
            </a:r>
            <a:r>
              <a:rPr lang="en-US" sz="1200" dirty="0">
                <a:latin typeface="Trebuchet MS" panose="020B0603020202020204" pitchFamily="34" charset="0"/>
              </a:rPr>
              <a:t>· </a:t>
            </a:r>
            <a:r>
              <a:rPr lang="en-US" sz="1200" dirty="0">
                <a:latin typeface="Century Gothic" panose="020B0502020202020204" pitchFamily="34" charset="0"/>
              </a:rPr>
              <a:t>$749,000</a:t>
            </a:r>
          </a:p>
        </p:txBody>
      </p:sp>
      <p:sp>
        <p:nvSpPr>
          <p:cNvPr id="11" name="Rectangle 10"/>
          <p:cNvSpPr/>
          <p:nvPr/>
        </p:nvSpPr>
        <p:spPr>
          <a:xfrm>
            <a:off x="0" y="5204671"/>
            <a:ext cx="7315200" cy="281729"/>
          </a:xfrm>
          <a:prstGeom prst="rect">
            <a:avLst/>
          </a:prstGeom>
          <a:noFill/>
        </p:spPr>
        <p:txBody>
          <a:bodyPr wrap="square" lIns="65645" tIns="32822" rIns="65645" bIns="32822">
            <a:spAutoFit/>
          </a:bodyPr>
          <a:lstStyle/>
          <a:p>
            <a:pPr algn="ctr"/>
            <a:r>
              <a:rPr lang="en-US" dirty="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Neil Schneider</a:t>
            </a:r>
            <a:r>
              <a:rPr lang="en-US" dirty="0">
                <a:latin typeface="Century Gothic" panose="020B0502020202020204" pitchFamily="34" charset="0"/>
              </a:rPr>
              <a:t> </a:t>
            </a:r>
            <a:r>
              <a:rPr lang="en-US" dirty="0">
                <a:latin typeface="Trebuchet MS" panose="020B0603020202020204" pitchFamily="34" charset="0"/>
              </a:rPr>
              <a:t>· </a:t>
            </a:r>
            <a:r>
              <a:rPr lang="en-US" dirty="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843-200-8902</a:t>
            </a:r>
            <a:r>
              <a:rPr lang="en-US" dirty="0">
                <a:latin typeface="Century Gothic" panose="020B0502020202020204" pitchFamily="34" charset="0"/>
              </a:rPr>
              <a:t> </a:t>
            </a:r>
            <a:r>
              <a:rPr lang="en-US" dirty="0">
                <a:latin typeface="Trebuchet MS" panose="020B0603020202020204" pitchFamily="34" charset="0"/>
              </a:rPr>
              <a:t>· </a:t>
            </a:r>
            <a:r>
              <a:rPr lang="en-US" dirty="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neil@charleston.info</a:t>
            </a:r>
          </a:p>
        </p:txBody>
      </p:sp>
      <p:sp>
        <p:nvSpPr>
          <p:cNvPr id="13" name="Rectangle 12"/>
          <p:cNvSpPr/>
          <p:nvPr/>
        </p:nvSpPr>
        <p:spPr>
          <a:xfrm>
            <a:off x="1" y="-609600"/>
            <a:ext cx="7315199" cy="497172"/>
          </a:xfrm>
          <a:prstGeom prst="rect">
            <a:avLst/>
          </a:prstGeom>
        </p:spPr>
        <p:txBody>
          <a:bodyPr wrap="square" lIns="65645" tIns="32822" rIns="65645" bIns="32822">
            <a:spAutoFit/>
          </a:bodyPr>
          <a:lstStyle/>
          <a:p>
            <a:pPr algn="ctr"/>
            <a:r>
              <a:rPr lang="en-US" sz="2800" b="1" i="1" dirty="0">
                <a:ln w="3175">
                  <a:noFill/>
                </a:ln>
                <a:solidFill>
                  <a:schemeClr val="bg1"/>
                </a:solidFill>
                <a:effectLst>
                  <a:outerShdw blurRad="50800" dist="38100" dir="5400000" algn="t" rotWithShape="0">
                    <a:prstClr val="black">
                      <a:alpha val="40000"/>
                    </a:prstClr>
                  </a:outerShdw>
                </a:effectLst>
                <a:latin typeface="Century Gothic" panose="020B0502020202020204" pitchFamily="34" charset="0"/>
              </a:rPr>
              <a:t>Bring Your Boat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74" y="169545"/>
            <a:ext cx="912887" cy="51369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775" y="2727728"/>
            <a:ext cx="912885" cy="51369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74" y="2088183"/>
            <a:ext cx="912887" cy="51369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774" y="1448637"/>
            <a:ext cx="912887" cy="513699"/>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13774" y="3390447"/>
            <a:ext cx="7087648" cy="1785104"/>
          </a:xfrm>
          <a:prstGeom prst="rect">
            <a:avLst/>
          </a:prstGeom>
        </p:spPr>
        <p:txBody>
          <a:bodyPr wrap="square">
            <a:spAutoFit/>
          </a:bodyPr>
          <a:lstStyle/>
          <a:p>
            <a:pPr algn="ctr"/>
            <a:r>
              <a:rPr lang="en-US" sz="1000" dirty="0">
                <a:latin typeface="Century Gothic" panose="020B0502020202020204" pitchFamily="34" charset="0"/>
              </a:rPr>
              <a:t>Private gated boating community. Incredible renovation with no expense spared on this 5 bedroom, 3 full, 2 half bath home. Open floor plan with space for everyone. Soaring ceilings and curved open staircase greet you as you walk in. Large Great room with wood fireplace, Living room area, and Dining area large enough for the whole family. A cooks dream Kitchen comes with everything you need including, pot filler, double oven, wine fridge, tile back splash and granite countertops. Huge first floor Master Bedroom with custom walk in closet with Master bath that has a large whirlpool tub and a glass enclosed shower with multiple shower heads big enough for 2, and dual vanities. The first floor also has a room that can be used as an office or bright sunroom. Upstairs you will find 4 bedrooms, one with its own full bath, large hall bath and a sitting or reading nook. Step out side and you can swim in the Saltwater Pool with retractable cover. Or relax by the fire pit on a chilly night.</a:t>
            </a:r>
          </a:p>
          <a:p>
            <a:pPr algn="ctr"/>
            <a:endParaRPr lang="en-US" sz="1000" dirty="0">
              <a:latin typeface="Century Gothic" panose="020B0502020202020204" pitchFamily="34" charset="0"/>
            </a:endParaRPr>
          </a:p>
          <a:p>
            <a:pPr algn="ctr"/>
            <a:r>
              <a:rPr lang="en-US" sz="1000" dirty="0"/>
              <a:t>Check out the drone video here - </a:t>
            </a:r>
            <a:r>
              <a:rPr lang="en-US" sz="1000" dirty="0">
                <a:hlinkClick r:id="rId8"/>
              </a:rPr>
              <a:t>https://youtu.be/lpaho9I5oF4</a:t>
            </a:r>
            <a:r>
              <a:rPr lang="en-US" sz="1000" dirty="0"/>
              <a:t> </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774" y="809091"/>
            <a:ext cx="912885" cy="513699"/>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2600" y="812637"/>
            <a:ext cx="3810000" cy="214396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88540" y="807909"/>
            <a:ext cx="912885" cy="513699"/>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88540" y="169545"/>
            <a:ext cx="912885" cy="513699"/>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b="15651"/>
          <a:stretch/>
        </p:blipFill>
        <p:spPr>
          <a:xfrm>
            <a:off x="6288539" y="2727728"/>
            <a:ext cx="912886" cy="513699"/>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88540" y="2084637"/>
            <a:ext cx="912885" cy="513699"/>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88539" y="1446273"/>
            <a:ext cx="912885" cy="513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585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220</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Times New Roman</vt:lpstr>
      <vt:lpstr>Trebuchet MS</vt:lpstr>
      <vt:lpstr>Office Theme</vt:lpstr>
      <vt:lpstr>121 Berkshire Drive St Thomas Point · Charleston, SC 29492 · MLS# 17010616 · $749,000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 Westoe St | Summerville MLS# 1411433 | $309,900</dc:title>
  <dc:creator>CVH360</dc:creator>
  <cp:lastModifiedBy>A. Thomas Price</cp:lastModifiedBy>
  <cp:revision>26</cp:revision>
  <dcterms:created xsi:type="dcterms:W3CDTF">2006-08-16T00:00:00Z</dcterms:created>
  <dcterms:modified xsi:type="dcterms:W3CDTF">2017-06-10T13:51:02Z</dcterms:modified>
</cp:coreProperties>
</file>