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524" y="-172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315200" cy="487726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4 bedroom ranch is a spacious a brick home situated on a .48 acre lot in a mature neighborhood.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Wood floors, over sized family room with fire place with the fourth bedroom located over the garage.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Eat in kitchen has a spacious/mud room with access to the back yard and garage.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Back yard is fenced with a out shed and carport and this subdivision as no HOA!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4168914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Welcome Home To Archdale - Dorchester District 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121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Bindon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Circle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Archdale :: North Charleston, SC 29418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19016861 :: $265,000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5487245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5798990" y="466512"/>
            <a:ext cx="1669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Listing!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97" y="6355283"/>
            <a:ext cx="1818849" cy="121280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31" y="7708950"/>
            <a:ext cx="1817803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49" y="5002384"/>
            <a:ext cx="1817127" cy="1211921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399</TotalTime>
  <Words>122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121 Bindon Circle Archdale :: North Charleston, SC 29418 MLS# 19016861 :: $265,000 4 Bed / 2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77</cp:revision>
  <dcterms:created xsi:type="dcterms:W3CDTF">2006-08-16T00:00:00Z</dcterms:created>
  <dcterms:modified xsi:type="dcterms:W3CDTF">2019-07-11T23:19:26Z</dcterms:modified>
</cp:coreProperties>
</file>