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t">
            <a:noAutofit/>
          </a:bodyPr>
          <a:lstStyle/>
          <a:p>
            <a:r>
              <a:rPr lang="en-US" sz="2600" dirty="0" smtClean="0">
                <a:effectLst>
                  <a:outerShdw blurRad="38100" dist="38100" dir="2700000" algn="tl">
                    <a:srgbClr val="000000">
                      <a:alpha val="43137"/>
                    </a:srgbClr>
                  </a:outerShdw>
                </a:effectLst>
                <a:latin typeface="Garamond" panose="02020404030301010803" pitchFamily="18" charset="0"/>
              </a:rPr>
              <a:t>Great Buy In Liberty Hall Plantation With Buyer Agent Incentive</a:t>
            </a:r>
            <a:endParaRPr lang="en-US" sz="2600" dirty="0">
              <a:effectLst>
                <a:outerShdw blurRad="38100" dist="38100" dir="2700000" algn="tl">
                  <a:srgbClr val="000000">
                    <a:alpha val="43137"/>
                  </a:srgbClr>
                </a:outerShdw>
              </a:effectLst>
              <a:latin typeface="Garamond" panose="02020404030301010803" pitchFamily="18" charset="0"/>
            </a:endParaRPr>
          </a:p>
        </p:txBody>
      </p:sp>
      <p:sp>
        <p:nvSpPr>
          <p:cNvPr id="3" name="Subtitle 2"/>
          <p:cNvSpPr>
            <a:spLocks noGrp="1"/>
          </p:cNvSpPr>
          <p:nvPr>
            <p:ph type="subTitle" idx="1"/>
          </p:nvPr>
        </p:nvSpPr>
        <p:spPr>
          <a:xfrm>
            <a:off x="10391" y="4495800"/>
            <a:ext cx="9130145" cy="1226282"/>
          </a:xfrm>
        </p:spPr>
        <p:txBody>
          <a:bodyPr>
            <a:normAutofit/>
          </a:bodyPr>
          <a:lstStyle/>
          <a:p>
            <a:r>
              <a:rPr lang="en-US" sz="1400" dirty="0">
                <a:solidFill>
                  <a:schemeClr val="tx1"/>
                </a:solidFill>
                <a:latin typeface="Garamond" panose="02020404030301010803" pitchFamily="18" charset="0"/>
              </a:rPr>
              <a:t>Recently renovated home with a large and bright open floorplan. Tons of options with this 3 bed 2 bath plus office. New carpet and paint throughout the entire house! Granite countertops with a beautiful subway tile backsplash in the kitchen. The low-maintenance bamboo floors stretch from the entryway to the living room and office. The living room's vaulted ceilings and crown molding add to the open feel of the home. New HVAC and water heater. A wooded area behind the home adds extra privacy. Tons of storage in the 2 car garage. A must-see that is priced to sell!</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6475" y="5765456"/>
            <a:ext cx="1077976" cy="1092544"/>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121 Broken Branch </a:t>
            </a:r>
            <a:r>
              <a:rPr lang="en-US" sz="3600" b="1" dirty="0" smtClean="0">
                <a:latin typeface="Garamond" panose="02020404030301010803" pitchFamily="18" charset="0"/>
              </a:rPr>
              <a:t>Drive</a:t>
            </a:r>
          </a:p>
          <a:p>
            <a:r>
              <a:rPr lang="en-US" sz="3100" dirty="0">
                <a:latin typeface="Garamond" panose="02020404030301010803" pitchFamily="18" charset="0"/>
              </a:rPr>
              <a:t>Goose Creek, SC </a:t>
            </a:r>
            <a:r>
              <a:rPr lang="en-US" sz="3100" dirty="0" smtClean="0">
                <a:latin typeface="Garamond" panose="02020404030301010803" pitchFamily="18" charset="0"/>
              </a:rPr>
              <a:t>29445 ~ </a:t>
            </a:r>
            <a:r>
              <a:rPr lang="en-US" sz="3100" dirty="0">
                <a:latin typeface="Garamond" panose="02020404030301010803" pitchFamily="18" charset="0"/>
              </a:rPr>
              <a:t>MLS# </a:t>
            </a:r>
            <a:r>
              <a:rPr lang="en-US" sz="3100" dirty="0" smtClean="0">
                <a:latin typeface="Garamond" panose="02020404030301010803" pitchFamily="18" charset="0"/>
              </a:rPr>
              <a:t>16014023 ~ </a:t>
            </a:r>
            <a:r>
              <a:rPr lang="en-US" sz="3100" dirty="0">
                <a:latin typeface="Garamond" panose="02020404030301010803" pitchFamily="18" charset="0"/>
              </a:rPr>
              <a:t>$187,500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a:t>
            </a:r>
            <a:r>
              <a:rPr lang="en-US" b="1" dirty="0" smtClean="0">
                <a:latin typeface="Garamond" panose="02020404030301010803" pitchFamily="18" charset="0"/>
              </a:rPr>
              <a:t>Stanley</a:t>
            </a:r>
            <a:endParaRPr lang="en-US" b="1" dirty="0">
              <a:latin typeface="Garamond" panose="02020404030301010803" pitchFamily="18" charset="0"/>
            </a:endParaRPr>
          </a:p>
          <a:p>
            <a:pPr algn="ctr"/>
            <a:r>
              <a:rPr lang="en-US" sz="1400" dirty="0">
                <a:latin typeface="Garamond" panose="02020404030301010803" pitchFamily="18" charset="0"/>
              </a:rPr>
              <a:t>M </a:t>
            </a:r>
            <a:r>
              <a:rPr lang="en-US" sz="1400" dirty="0" smtClean="0">
                <a:latin typeface="Garamond" panose="02020404030301010803" pitchFamily="18" charset="0"/>
              </a:rPr>
              <a:t>843-300-8251 | O 843-885-6199</a:t>
            </a:r>
          </a:p>
          <a:p>
            <a:pPr algn="ctr"/>
            <a:r>
              <a:rPr lang="en-US" sz="1400" dirty="0" smtClean="0">
                <a:latin typeface="Garamond" panose="02020404030301010803" pitchFamily="18" charset="0"/>
              </a:rPr>
              <a:t>petermstanleyjr@gmail.com</a:t>
            </a:r>
            <a:endParaRPr lang="en-US" sz="1400" dirty="0">
              <a:latin typeface="Garamond" panose="02020404030301010803" pitchFamily="18" charset="0"/>
            </a:endParaRP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Colony &amp; Craft LLC</a:t>
            </a:r>
          </a:p>
          <a:p>
            <a:pPr algn="ctr"/>
            <a:r>
              <a:rPr lang="en-US" sz="1400" dirty="0">
                <a:latin typeface="Garamond" panose="02020404030301010803" pitchFamily="18" charset="0"/>
              </a:rPr>
              <a:t>76-A Spring St</a:t>
            </a:r>
          </a:p>
          <a:p>
            <a:pPr algn="ctr"/>
            <a:r>
              <a:rPr lang="en-US" sz="1400" dirty="0">
                <a:latin typeface="Garamond" panose="02020404030301010803" pitchFamily="18" charset="0"/>
              </a:rPr>
              <a:t>Charleston, SC 29403</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963" y="728133"/>
            <a:ext cx="1930400" cy="1286933"/>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26563" y="728133"/>
            <a:ext cx="1930399" cy="1286933"/>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26563" y="2442676"/>
            <a:ext cx="1930399" cy="1286933"/>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27563" y="728133"/>
            <a:ext cx="4495801" cy="3001476"/>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3963" y="2443353"/>
            <a:ext cx="1929384" cy="1286256"/>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044859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154</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Great Buy In Liberty Hall Plantation With Buyer Agent Incentive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10</cp:revision>
  <dcterms:created xsi:type="dcterms:W3CDTF">2006-08-16T00:00:00Z</dcterms:created>
  <dcterms:modified xsi:type="dcterms:W3CDTF">2016-06-21T15:54:12Z</dcterms:modified>
</cp:coreProperties>
</file>