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380"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10/6/2014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hdphoto" Target="../media/hdphoto2.wdp"/><Relationship Id="rId13" Type="http://schemas.openxmlformats.org/officeDocument/2006/relationships/image" Target="../media/image8.jpeg"/><Relationship Id="rId3" Type="http://schemas.openxmlformats.org/officeDocument/2006/relationships/image" Target="../media/image2.jpg"/><Relationship Id="rId7" Type="http://schemas.openxmlformats.org/officeDocument/2006/relationships/image" Target="../media/image5.jpeg"/><Relationship Id="rId12" Type="http://schemas.microsoft.com/office/2007/relationships/hdphoto" Target="../media/hdphoto4.wdp"/><Relationship Id="rId2" Type="http://schemas.openxmlformats.org/officeDocument/2006/relationships/image" Target="../media/image1.gif"/><Relationship Id="rId16" Type="http://schemas.openxmlformats.org/officeDocument/2006/relationships/image" Target="../media/image11.jpg"/><Relationship Id="rId1" Type="http://schemas.openxmlformats.org/officeDocument/2006/relationships/slideLayout" Target="../slideLayouts/slideLayout1.xml"/><Relationship Id="rId6" Type="http://schemas.microsoft.com/office/2007/relationships/hdphoto" Target="../media/hdphoto1.wdp"/><Relationship Id="rId11" Type="http://schemas.openxmlformats.org/officeDocument/2006/relationships/image" Target="../media/image7.jpeg"/><Relationship Id="rId5" Type="http://schemas.openxmlformats.org/officeDocument/2006/relationships/image" Target="../media/image4.jpeg"/><Relationship Id="rId15" Type="http://schemas.openxmlformats.org/officeDocument/2006/relationships/image" Target="../media/image10.jpeg"/><Relationship Id="rId10" Type="http://schemas.microsoft.com/office/2007/relationships/hdphoto" Target="../media/hdphoto3.wdp"/><Relationship Id="rId4" Type="http://schemas.openxmlformats.org/officeDocument/2006/relationships/image" Target="../media/image3.jpeg"/><Relationship Id="rId9" Type="http://schemas.openxmlformats.org/officeDocument/2006/relationships/image" Target="../media/image6.jpeg"/><Relationship Id="rId1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 y="3452173"/>
            <a:ext cx="8000999" cy="2578157"/>
          </a:xfrm>
        </p:spPr>
        <p:txBody>
          <a:bodyPr anchor="ctr">
            <a:noAutofit/>
          </a:bodyPr>
          <a:lstStyle/>
          <a:p>
            <a:r>
              <a:rPr lang="en-US" sz="1600" dirty="0" smtClean="0">
                <a:latin typeface="Century Gothic" panose="020B0502020202020204" pitchFamily="34" charset="0"/>
              </a:rPr>
              <a:t>Charming </a:t>
            </a:r>
            <a:r>
              <a:rPr lang="en-US" sz="1600" dirty="0">
                <a:latin typeface="Century Gothic" panose="020B0502020202020204" pitchFamily="34" charset="0"/>
              </a:rPr>
              <a:t>and well kept 3 bedroom 1.5 bath town home. Features include family room, separate dining, kitchen and laundry room down stairs along with a screened in porch. The seller replaced the wood siding with vinyl siding by Lowes in 2013 and installed 4 NEW windows in the front of the home by Lowes, NEW dishwasher and garbage disposal were replaced in 2013, Heat Pump was replaced in 2011, replaced deck in 2013 from master bedroom and updated screen porch with cabinets. This is true opportunity for an investor, first time home buyer or empty nester.</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0" y="4932816"/>
            <a:ext cx="2062837" cy="1278618"/>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6" y="823273"/>
            <a:ext cx="3505200" cy="2628900"/>
          </a:xfrm>
          <a:prstGeom prst="rect">
            <a:avLst/>
          </a:prstGeom>
          <a:ln>
            <a:noFill/>
          </a:ln>
          <a:effectLst>
            <a:softEdge rad="112500"/>
          </a:effectLst>
        </p:spPr>
      </p:pic>
      <p:sp>
        <p:nvSpPr>
          <p:cNvPr id="2" name="Title 1"/>
          <p:cNvSpPr>
            <a:spLocks noGrp="1"/>
          </p:cNvSpPr>
          <p:nvPr>
            <p:ph type="ctrTitle"/>
          </p:nvPr>
        </p:nvSpPr>
        <p:spPr>
          <a:xfrm>
            <a:off x="0" y="0"/>
            <a:ext cx="8001000" cy="1470025"/>
          </a:xfrm>
          <a:gradFill>
            <a:gsLst>
              <a:gs pos="0">
                <a:schemeClr val="accent2"/>
              </a:gs>
              <a:gs pos="100000">
                <a:schemeClr val="accent1">
                  <a:tint val="23500"/>
                  <a:satMod val="160000"/>
                  <a:alpha val="0"/>
                </a:schemeClr>
              </a:gs>
            </a:gsLst>
            <a:lin ang="5400000" scaled="0"/>
          </a:gradFill>
        </p:spPr>
        <p:txBody>
          <a:bodyPr anchor="t"/>
          <a:lstStyle/>
          <a:p>
            <a:r>
              <a:rPr lang="en-US" dirty="0" smtClean="0">
                <a:solidFill>
                  <a:schemeClr val="bg1"/>
                </a:solidFill>
                <a:effectLst>
                  <a:outerShdw blurRad="38100" dist="38100" dir="2700000" algn="tl">
                    <a:srgbClr val="000000">
                      <a:alpha val="43137"/>
                    </a:srgbClr>
                  </a:outerShdw>
                </a:effectLst>
                <a:latin typeface="Castellar" panose="020A0402060406010301" pitchFamily="18" charset="0"/>
              </a:rPr>
              <a:t>Affordable Living!</a:t>
            </a:r>
            <a:endParaRPr lang="en-US" dirty="0">
              <a:solidFill>
                <a:schemeClr val="bg1"/>
              </a:solidFill>
              <a:effectLst>
                <a:outerShdw blurRad="38100" dist="38100" dir="2700000" algn="tl">
                  <a:srgbClr val="000000">
                    <a:alpha val="43137"/>
                  </a:srgbClr>
                </a:outerShdw>
              </a:effectLst>
              <a:latin typeface="Castellar" panose="020A0402060406010301" pitchFamily="18" charset="0"/>
            </a:endParaRP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01000" y="857250"/>
            <a:ext cx="1143000" cy="857250"/>
          </a:xfrm>
          <a:prstGeom prst="rect">
            <a:avLst/>
          </a:prstGeom>
          <a:ln>
            <a:solidFill>
              <a:schemeClr val="bg1"/>
            </a:solidFill>
          </a:ln>
        </p:spPr>
      </p:pic>
      <p:pic>
        <p:nvPicPr>
          <p:cNvPr id="10" name="Picture 9"/>
          <p:cNvPicPr>
            <a:picLocks noChangeAspect="1"/>
          </p:cNvPicPr>
          <p:nvPr/>
        </p:nvPicPr>
        <p:blipFill>
          <a:blip r:embed="rId5" cstate="print">
            <a:extLst>
              <a:ext uri="{BEBA8EAE-BF5A-486C-A8C5-ECC9F3942E4B}">
                <a14:imgProps xmlns:a14="http://schemas.microsoft.com/office/drawing/2010/main">
                  <a14:imgLayer r:embed="rId6">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8001000" y="0"/>
            <a:ext cx="1143000" cy="857250"/>
          </a:xfrm>
          <a:prstGeom prst="rect">
            <a:avLst/>
          </a:prstGeom>
          <a:ln>
            <a:solidFill>
              <a:schemeClr val="bg1"/>
            </a:solidFill>
          </a:ln>
        </p:spPr>
      </p:pic>
      <p:pic>
        <p:nvPicPr>
          <p:cNvPr id="11" name="Picture 10"/>
          <p:cNvPicPr>
            <a:picLocks noChangeAspect="1"/>
          </p:cNvPicPr>
          <p:nvPr/>
        </p:nvPicPr>
        <p:blipFill>
          <a:blip r:embed="rId7" cstate="print">
            <a:extLst>
              <a:ext uri="{BEBA8EAE-BF5A-486C-A8C5-ECC9F3942E4B}">
                <a14:imgProps xmlns:a14="http://schemas.microsoft.com/office/drawing/2010/main">
                  <a14:imgLayer r:embed="rId8">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8001000" y="3429000"/>
            <a:ext cx="1143000" cy="857250"/>
          </a:xfrm>
          <a:prstGeom prst="rect">
            <a:avLst/>
          </a:prstGeom>
          <a:ln>
            <a:solidFill>
              <a:schemeClr val="bg1"/>
            </a:solidFill>
          </a:ln>
        </p:spPr>
      </p:pic>
      <p:pic>
        <p:nvPicPr>
          <p:cNvPr id="12" name="Picture 11"/>
          <p:cNvPicPr>
            <a:picLocks noChangeAspect="1"/>
          </p:cNvPicPr>
          <p:nvPr/>
        </p:nvPicPr>
        <p:blipFill>
          <a:blip r:embed="rId9" cstate="print">
            <a:extLst>
              <a:ext uri="{BEBA8EAE-BF5A-486C-A8C5-ECC9F3942E4B}">
                <a14:imgProps xmlns:a14="http://schemas.microsoft.com/office/drawing/2010/main">
                  <a14:imgLayer r:embed="rId10">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8001000" y="2571750"/>
            <a:ext cx="1143000" cy="857250"/>
          </a:xfrm>
          <a:prstGeom prst="rect">
            <a:avLst/>
          </a:prstGeom>
          <a:ln>
            <a:solidFill>
              <a:schemeClr val="bg1"/>
            </a:solidFill>
          </a:ln>
        </p:spPr>
      </p:pic>
      <p:pic>
        <p:nvPicPr>
          <p:cNvPr id="13" name="Picture 12"/>
          <p:cNvPicPr>
            <a:picLocks noChangeAspect="1"/>
          </p:cNvPicPr>
          <p:nvPr/>
        </p:nvPicPr>
        <p:blipFill>
          <a:blip r:embed="rId11" cstate="print">
            <a:extLst>
              <a:ext uri="{BEBA8EAE-BF5A-486C-A8C5-ECC9F3942E4B}">
                <a14:imgProps xmlns:a14="http://schemas.microsoft.com/office/drawing/2010/main">
                  <a14:imgLayer r:embed="rId12">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8001000" y="1714500"/>
            <a:ext cx="1143000" cy="857250"/>
          </a:xfrm>
          <a:prstGeom prst="rect">
            <a:avLst/>
          </a:prstGeom>
          <a:ln>
            <a:solidFill>
              <a:schemeClr val="bg1"/>
            </a:solidFill>
          </a:ln>
        </p:spPr>
      </p:pic>
      <p:pic>
        <p:nvPicPr>
          <p:cNvPr id="14" name="Picture 13"/>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01000" y="4286250"/>
            <a:ext cx="1143000" cy="857250"/>
          </a:xfrm>
          <a:prstGeom prst="rect">
            <a:avLst/>
          </a:prstGeom>
          <a:ln>
            <a:solidFill>
              <a:schemeClr val="bg1"/>
            </a:solidFill>
          </a:ln>
        </p:spPr>
      </p:pic>
      <p:pic>
        <p:nvPicPr>
          <p:cNvPr id="15" name="Picture 14"/>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8001000" y="5143500"/>
            <a:ext cx="1143000" cy="857250"/>
          </a:xfrm>
          <a:prstGeom prst="rect">
            <a:avLst/>
          </a:prstGeom>
          <a:ln>
            <a:solidFill>
              <a:schemeClr val="bg1"/>
            </a:solidFill>
          </a:ln>
        </p:spPr>
      </p:pic>
      <p:pic>
        <p:nvPicPr>
          <p:cNvPr id="16" name="Picture 15"/>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8001000" y="6000750"/>
            <a:ext cx="1143000" cy="857250"/>
          </a:xfrm>
          <a:prstGeom prst="rect">
            <a:avLst/>
          </a:prstGeom>
          <a:ln>
            <a:solidFill>
              <a:schemeClr val="bg1"/>
            </a:solidFill>
          </a:ln>
        </p:spPr>
      </p:pic>
      <p:sp>
        <p:nvSpPr>
          <p:cNvPr id="17" name="TextBox 16"/>
          <p:cNvSpPr txBox="1"/>
          <p:nvPr/>
        </p:nvSpPr>
        <p:spPr>
          <a:xfrm>
            <a:off x="3516086" y="823273"/>
            <a:ext cx="4484914" cy="1785104"/>
          </a:xfrm>
          <a:prstGeom prst="rect">
            <a:avLst/>
          </a:prstGeom>
          <a:noFill/>
        </p:spPr>
        <p:txBody>
          <a:bodyPr wrap="square" rtlCol="0">
            <a:spAutoFit/>
          </a:bodyPr>
          <a:lstStyle/>
          <a:p>
            <a:pPr algn="ctr"/>
            <a:r>
              <a:rPr lang="en-US" sz="2800" dirty="0" smtClean="0">
                <a:latin typeface="Century Gothic" panose="020B0502020202020204" pitchFamily="34" charset="0"/>
              </a:rPr>
              <a:t>121 Brush Blvd</a:t>
            </a:r>
          </a:p>
          <a:p>
            <a:pPr algn="ctr"/>
            <a:endParaRPr lang="en-US" sz="2800" dirty="0" smtClean="0">
              <a:latin typeface="Century Gothic" panose="020B0502020202020204" pitchFamily="34" charset="0"/>
            </a:endParaRPr>
          </a:p>
          <a:p>
            <a:pPr algn="ctr"/>
            <a:r>
              <a:rPr lang="en-US" sz="2700" dirty="0" err="1" smtClean="0">
                <a:latin typeface="Century Gothic" panose="020B0502020202020204" pitchFamily="34" charset="0"/>
              </a:rPr>
              <a:t>Foxborough</a:t>
            </a:r>
            <a:r>
              <a:rPr lang="en-US" sz="2700" dirty="0" smtClean="0">
                <a:latin typeface="Century Gothic" panose="020B0502020202020204" pitchFamily="34" charset="0"/>
              </a:rPr>
              <a:t> Town Houses</a:t>
            </a:r>
          </a:p>
          <a:p>
            <a:pPr algn="ctr"/>
            <a:r>
              <a:rPr lang="en-US" sz="2700" dirty="0" smtClean="0">
                <a:latin typeface="Century Gothic" panose="020B0502020202020204" pitchFamily="34" charset="0"/>
              </a:rPr>
              <a:t>Goose Creek, SC 29445</a:t>
            </a:r>
          </a:p>
        </p:txBody>
      </p:sp>
      <p:sp>
        <p:nvSpPr>
          <p:cNvPr id="18" name="Rectangle 17"/>
          <p:cNvSpPr/>
          <p:nvPr/>
        </p:nvSpPr>
        <p:spPr>
          <a:xfrm>
            <a:off x="3497942" y="2805842"/>
            <a:ext cx="4503057" cy="646331"/>
          </a:xfrm>
          <a:prstGeom prst="rect">
            <a:avLst/>
          </a:prstGeom>
        </p:spPr>
        <p:txBody>
          <a:bodyPr wrap="square">
            <a:spAutoFit/>
          </a:bodyPr>
          <a:lstStyle/>
          <a:p>
            <a:pPr algn="ctr"/>
            <a:r>
              <a:rPr lang="en-US" dirty="0" smtClean="0">
                <a:latin typeface="Century Gothic" panose="020B0502020202020204" pitchFamily="34" charset="0"/>
              </a:rPr>
              <a:t>MLS# 1422649 | $69,900</a:t>
            </a:r>
          </a:p>
          <a:p>
            <a:pPr algn="ctr"/>
            <a:r>
              <a:rPr lang="en-US" dirty="0" smtClean="0">
                <a:latin typeface="Century Gothic" panose="020B0502020202020204" pitchFamily="34" charset="0"/>
              </a:rPr>
              <a:t>3 Bed / 1½ Bath</a:t>
            </a:r>
            <a:endParaRPr lang="en-US" dirty="0"/>
          </a:p>
        </p:txBody>
      </p:sp>
      <p:sp>
        <p:nvSpPr>
          <p:cNvPr id="19" name="Rectangle 18"/>
          <p:cNvSpPr/>
          <p:nvPr/>
        </p:nvSpPr>
        <p:spPr>
          <a:xfrm>
            <a:off x="4800600" y="6000750"/>
            <a:ext cx="3200398" cy="830997"/>
          </a:xfrm>
          <a:prstGeom prst="rect">
            <a:avLst/>
          </a:prstGeom>
        </p:spPr>
        <p:txBody>
          <a:bodyPr wrap="square">
            <a:spAutoFit/>
          </a:bodyPr>
          <a:lstStyle/>
          <a:p>
            <a:pPr algn="r"/>
            <a:r>
              <a:rPr lang="en-US" sz="1600" dirty="0">
                <a:latin typeface="Century Gothic" panose="020B0502020202020204" pitchFamily="34" charset="0"/>
              </a:rPr>
              <a:t>Omni Carolina Real Estate</a:t>
            </a:r>
          </a:p>
          <a:p>
            <a:pPr algn="r"/>
            <a:r>
              <a:rPr lang="en-US" sz="1600" dirty="0">
                <a:latin typeface="Century Gothic" panose="020B0502020202020204" pitchFamily="34" charset="0"/>
              </a:rPr>
              <a:t>126 </a:t>
            </a:r>
            <a:r>
              <a:rPr lang="en-US" sz="1600" dirty="0" err="1">
                <a:latin typeface="Century Gothic" panose="020B0502020202020204" pitchFamily="34" charset="0"/>
              </a:rPr>
              <a:t>Eston</a:t>
            </a:r>
            <a:r>
              <a:rPr lang="en-US" sz="1600" dirty="0">
                <a:latin typeface="Century Gothic" panose="020B0502020202020204" pitchFamily="34" charset="0"/>
              </a:rPr>
              <a:t> Dr</a:t>
            </a:r>
          </a:p>
          <a:p>
            <a:pPr algn="r"/>
            <a:r>
              <a:rPr lang="en-US" sz="1600" dirty="0">
                <a:latin typeface="Century Gothic" panose="020B0502020202020204" pitchFamily="34" charset="0"/>
              </a:rPr>
              <a:t>Goose Creek, SC 29445</a:t>
            </a:r>
            <a:endParaRPr lang="en-US" sz="1600" dirty="0"/>
          </a:p>
        </p:txBody>
      </p:sp>
      <p:pic>
        <p:nvPicPr>
          <p:cNvPr id="20" name="Picture 19"/>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3627" y="6000750"/>
            <a:ext cx="1155518" cy="875392"/>
          </a:xfrm>
          <a:prstGeom prst="rect">
            <a:avLst/>
          </a:prstGeom>
          <a:ln>
            <a:noFill/>
          </a:ln>
          <a:effectLst>
            <a:softEdge rad="112500"/>
          </a:effectLst>
        </p:spPr>
      </p:pic>
      <p:sp>
        <p:nvSpPr>
          <p:cNvPr id="21" name="Rectangle 20"/>
          <p:cNvSpPr/>
          <p:nvPr/>
        </p:nvSpPr>
        <p:spPr>
          <a:xfrm>
            <a:off x="1115604" y="6000749"/>
            <a:ext cx="3684995" cy="830997"/>
          </a:xfrm>
          <a:prstGeom prst="rect">
            <a:avLst/>
          </a:prstGeom>
        </p:spPr>
        <p:txBody>
          <a:bodyPr wrap="square">
            <a:spAutoFit/>
          </a:bodyPr>
          <a:lstStyle/>
          <a:p>
            <a:r>
              <a:rPr lang="en-US" sz="1600" dirty="0">
                <a:latin typeface="Century Gothic" panose="020B0502020202020204" pitchFamily="34" charset="0"/>
              </a:rPr>
              <a:t>Connie </a:t>
            </a:r>
            <a:r>
              <a:rPr lang="en-US" sz="1600" dirty="0" smtClean="0">
                <a:latin typeface="Century Gothic" panose="020B0502020202020204" pitchFamily="34" charset="0"/>
              </a:rPr>
              <a:t>White</a:t>
            </a:r>
            <a:r>
              <a:rPr lang="en-US" sz="1600" smtClean="0">
                <a:latin typeface="Century Gothic" panose="020B0502020202020204" pitchFamily="34" charset="0"/>
              </a:rPr>
              <a:t>, Broker</a:t>
            </a:r>
            <a:endParaRPr lang="en-US" sz="1600" dirty="0">
              <a:latin typeface="Century Gothic" panose="020B0502020202020204" pitchFamily="34" charset="0"/>
            </a:endParaRPr>
          </a:p>
          <a:p>
            <a:r>
              <a:rPr lang="en-US" sz="1600" dirty="0">
                <a:latin typeface="Century Gothic" panose="020B0502020202020204" pitchFamily="34" charset="0"/>
              </a:rPr>
              <a:t>C: 843-532-3356</a:t>
            </a:r>
          </a:p>
          <a:p>
            <a:r>
              <a:rPr lang="en-US" sz="1600" dirty="0">
                <a:latin typeface="Century Gothic" panose="020B0502020202020204" pitchFamily="34" charset="0"/>
              </a:rPr>
              <a:t>conniesyouragent@gmail.com</a:t>
            </a:r>
            <a:endParaRPr lang="en-US" sz="1600" dirty="0"/>
          </a:p>
        </p:txBody>
      </p:sp>
    </p:spTree>
    <p:extLst>
      <p:ext uri="{BB962C8B-B14F-4D97-AF65-F5344CB8AC3E}">
        <p14:creationId xmlns:p14="http://schemas.microsoft.com/office/powerpoint/2010/main" val="26703454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152</Words>
  <Application>Microsoft Office PowerPoint</Application>
  <PresentationFormat>On-screen Show (4:3)</PresentationFormat>
  <Paragraphs>14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Affordable Living!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$1,500 Agent Bonus!</dc:title>
  <dc:creator>CVH360</dc:creator>
  <cp:lastModifiedBy>atp1313@gmail.com</cp:lastModifiedBy>
  <cp:revision>4</cp:revision>
  <dcterms:created xsi:type="dcterms:W3CDTF">2006-08-16T00:00:00Z</dcterms:created>
  <dcterms:modified xsi:type="dcterms:W3CDTF">2014-10-06T19:20:23Z</dcterms:modified>
</cp:coreProperties>
</file>