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948" y="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200" spc="300" dirty="0">
                <a:ln w="10160">
                  <a:solidFill>
                    <a:schemeClr val="accent1"/>
                  </a:solidFill>
                  <a:prstDash val="solid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LIMITLESS EXPECTATIONS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37"/>
          <a:stretch/>
        </p:blipFill>
        <p:spPr>
          <a:xfrm>
            <a:off x="217004" y="8488740"/>
            <a:ext cx="1143000" cy="1526117"/>
          </a:xfrm>
          <a:prstGeom prst="round2DiagRect">
            <a:avLst>
              <a:gd name="adj1" fmla="val 0"/>
              <a:gd name="adj2" fmla="val 14167"/>
            </a:avLst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Bill Everett, Jr</a:t>
            </a:r>
          </a:p>
          <a:p>
            <a:r>
              <a:rPr lang="en-US" sz="1800" i="1" dirty="0">
                <a:solidFill>
                  <a:schemeClr val="accent5">
                    <a:lumMod val="50000"/>
                  </a:schemeClr>
                </a:solidFill>
              </a:rPr>
              <a:t>Broker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843-693-8539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Bill@TheEverettGroup.net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56" y="883128"/>
            <a:ext cx="3782843" cy="2532447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9704"/>
            <a:ext cx="3725963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121 Chadwick </a:t>
            </a:r>
            <a:r>
              <a:rPr lang="en-US" sz="3200" dirty="0" err="1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Dr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South Windermere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Charleston, SC 29407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16025836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$675,000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1581" y="8138337"/>
            <a:ext cx="1444184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67" y="5867875"/>
            <a:ext cx="1446198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550" y="3597413"/>
            <a:ext cx="1441215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66" y="4732644"/>
            <a:ext cx="1446200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4" y="3597413"/>
            <a:ext cx="5721612" cy="4746487"/>
          </a:xfrm>
        </p:spPr>
        <p:txBody>
          <a:bodyPr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</a:rPr>
              <a:t>Sensational fully detached ranch style brick home with approximately 2900 </a:t>
            </a:r>
            <a:r>
              <a:rPr lang="en-US" sz="1300" dirty="0" err="1">
                <a:solidFill>
                  <a:schemeClr val="tx1"/>
                </a:solidFill>
              </a:rPr>
              <a:t>sq.ft</a:t>
            </a:r>
            <a:r>
              <a:rPr lang="en-US" sz="1300" dirty="0">
                <a:solidFill>
                  <a:schemeClr val="tx1"/>
                </a:solidFill>
              </a:rPr>
              <a:t>. of living space is situated on a quiet tree-lined street and surrounded by a large private fenced yard in one of the most desirable locations in Charleston (South </a:t>
            </a:r>
            <a:r>
              <a:rPr lang="en-US" sz="1300" dirty="0" err="1">
                <a:solidFill>
                  <a:schemeClr val="tx1"/>
                </a:solidFill>
              </a:rPr>
              <a:t>Windemere</a:t>
            </a:r>
            <a:r>
              <a:rPr lang="en-US" sz="1300" dirty="0">
                <a:solidFill>
                  <a:schemeClr val="tx1"/>
                </a:solidFill>
              </a:rPr>
              <a:t>). This Remarkable home appointed with crafted chair railing, crown molding, beautiful wood and ceramic flooring, plantation shutters, stylish lighting selected plumbing fixtures, offers 3 large bedrooms including the Surprising and spacious master bedroom suite that includes an amazing walk-in closet, a private master bathroom with quality wood cabinets and ceramic flooring, large ceramic shower with multiple shower heads, a flex room adjacent to the master suite is currently an exercise room but could be a private Library/reading room a Distinctive family room and a bright sun room are appointed with stunning trey ceilings, the large country style kitchen includes Exquisite granite countertops, beautiful white cabinets, ceramic flooring, upgraded plumbing fixtures and built-in stainless appliances. The private living room and separate formal dining room is large, bright and includes charming crown molding, classic chair railing, and a two way fireplace for the cool evenings. There is a French door walk-out to the popular patio and landscaped rear yard that is perfect for outside cook-outs and entertaining. Seldom does a home in this location and with all the modern improvements become available to purchase. Don't miss this Opportunity! Age, </a:t>
            </a:r>
            <a:r>
              <a:rPr lang="en-US" sz="1300" dirty="0" err="1">
                <a:solidFill>
                  <a:schemeClr val="tx1"/>
                </a:solidFill>
              </a:rPr>
              <a:t>sqft</a:t>
            </a:r>
            <a:r>
              <a:rPr lang="en-US" sz="1300" dirty="0">
                <a:solidFill>
                  <a:schemeClr val="tx1"/>
                </a:solidFill>
              </a:rPr>
              <a:t>, taxes, acreage, schools are approximate buyer to verify any and all information deemed necessary.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9566" y="7003106"/>
            <a:ext cx="1446199" cy="96681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2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FF000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120</TotalTime>
  <Words>305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LIMITLESS EXPECTATIONS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24</cp:revision>
  <dcterms:created xsi:type="dcterms:W3CDTF">2006-08-16T00:00:00Z</dcterms:created>
  <dcterms:modified xsi:type="dcterms:W3CDTF">2016-09-30T12:33:03Z</dcterms:modified>
</cp:coreProperties>
</file>