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96" y="313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7" r="22171" b="8700"/>
          <a:stretch/>
        </p:blipFill>
        <p:spPr bwMode="auto">
          <a:xfrm>
            <a:off x="-3568" y="0"/>
            <a:ext cx="2713237" cy="16764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528" y="3183634"/>
            <a:ext cx="4584211" cy="5635589"/>
          </a:xfrm>
        </p:spPr>
        <p:txBody>
          <a:bodyPr anchor="ctr">
            <a:noAutofit/>
          </a:bodyPr>
          <a:lstStyle/>
          <a:p>
            <a:pPr>
              <a:lnSpc>
                <a:spcPct val="170000"/>
              </a:lnSpc>
            </a:pP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Spacious 2 bed, 2 bath condo in Beautiful Legend Oaks Plantation. </a:t>
            </a:r>
            <a:r>
              <a:rPr lang="en-US" sz="110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Enjoy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active lifestyle in this condo just steps from the golf course, club house, swimming pool, tennis courts &amp; walking trails. This second floor unit is just shy of 1700 </a:t>
            </a:r>
            <a:r>
              <a:rPr lang="en-US" sz="11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sq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ft. </a:t>
            </a:r>
            <a:endParaRPr lang="en-US" sz="11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endParaRPr lang="en-US" sz="11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 room features vaulted ceilings</a:t>
            </a:r>
            <a:r>
              <a:rPr lang="en-US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brand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thermal windows, and a cozy fireplace flanked by built-ins on both sides and adjoining the screened-in-porch. </a:t>
            </a:r>
            <a:endParaRPr lang="en-US" sz="11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endParaRPr lang="en-US" sz="11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kitchen overlooks the living/dining areas w/breakfast nook, pantry &amp; laundry room. The master suite has a separate sitting room/office, his and hers closets &amp; dual sinks in the master bath, plus separate shower &amp; garden tub. </a:t>
            </a:r>
            <a:r>
              <a:rPr lang="en-US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2nd bedroom is a nice size. </a:t>
            </a:r>
            <a:endParaRPr lang="en-US" sz="11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Tenant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lease in place until Sept 14th, 2015. Buy as an investment or let the </a:t>
            </a:r>
            <a:r>
              <a:rPr lang="en-US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tenants help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 your mortgage until move-in</a:t>
            </a:r>
            <a:r>
              <a:rPr lang="en-US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Rents: $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1100/mo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" b="8650"/>
          <a:stretch/>
        </p:blipFill>
        <p:spPr bwMode="auto">
          <a:xfrm>
            <a:off x="5055597" y="1"/>
            <a:ext cx="2713236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567" y="1676400"/>
            <a:ext cx="7772400" cy="165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121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Golfview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Lane</a:t>
            </a:r>
          </a:p>
          <a:p>
            <a:pPr algn="ctr"/>
            <a:endParaRPr lang="en-US" sz="1050" i="1" dirty="0" smtClean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·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Investor's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·</a:t>
            </a:r>
            <a:endParaRPr lang="en-US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·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Highlands of Legend 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Oaks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Plantation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· Summerville ·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·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MLS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15010242 ·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136,500 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· </a:t>
            </a:r>
          </a:p>
        </p:txBody>
      </p:sp>
      <p:sp>
        <p:nvSpPr>
          <p:cNvPr id="5" name="Rectangle 4"/>
          <p:cNvSpPr/>
          <p:nvPr/>
        </p:nvSpPr>
        <p:spPr>
          <a:xfrm>
            <a:off x="7924800" y="1295400"/>
            <a:ext cx="4186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Charming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&amp;</a:t>
            </a:r>
            <a:b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Comfortable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Living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5985" y="2842394"/>
            <a:ext cx="2503930" cy="167160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2" y="9232328"/>
            <a:ext cx="1444752" cy="6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3568" y="9144000"/>
            <a:ext cx="7775967" cy="914400"/>
            <a:chOff x="-7134" y="9220200"/>
            <a:chExt cx="7775967" cy="914400"/>
          </a:xfrm>
        </p:grpSpPr>
        <p:sp>
          <p:nvSpPr>
            <p:cNvPr id="6" name="Rectangle 5"/>
            <p:cNvSpPr/>
            <p:nvPr/>
          </p:nvSpPr>
          <p:spPr>
            <a:xfrm>
              <a:off x="-7134" y="9220200"/>
              <a:ext cx="77759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Julie </a:t>
              </a:r>
              <a:r>
                <a:rPr lang="en-US" sz="16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Johnson</a:t>
              </a:r>
            </a:p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843-826-0088</a:t>
              </a:r>
            </a:p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juliemjohnson123@Gmail.com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-7133" y="9934545"/>
              <a:ext cx="777240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AgentOwned Realty Premiere </a:t>
              </a:r>
              <a:r>
                <a:rPr lang="en-US" sz="7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Group</a:t>
              </a:r>
              <a:r>
                <a:rPr lang="en-US" sz="7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· </a:t>
              </a:r>
              <a:r>
                <a:rPr lang="en-US" sz="7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1800 </a:t>
              </a:r>
              <a:r>
                <a:rPr lang="en-US" sz="7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Old Trolley </a:t>
              </a:r>
              <a:r>
                <a:rPr lang="en-US" sz="7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Rd · Summerville</a:t>
              </a:r>
              <a:r>
                <a:rPr lang="en-US" sz="7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SC 29485</a:t>
              </a:r>
            </a:p>
          </p:txBody>
        </p:sp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" y="9782145"/>
            <a:ext cx="123855" cy="12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43073" y="84023"/>
            <a:ext cx="3747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Location…</a:t>
            </a:r>
          </a:p>
          <a:p>
            <a:pPr algn="ctr"/>
            <a:r>
              <a:rPr lang="en-US" sz="2800" b="1" i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Location…</a:t>
            </a:r>
          </a:p>
          <a:p>
            <a:pPr algn="r"/>
            <a:r>
              <a:rPr lang="en-US" sz="2800" b="1" i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Location!</a:t>
            </a:r>
            <a:endParaRPr lang="en-US" sz="2800" i="1" dirty="0">
              <a:ln>
                <a:solidFill>
                  <a:srgbClr val="00206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22" y="4700977"/>
            <a:ext cx="1444752" cy="1083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7188" y="4700977"/>
            <a:ext cx="1444752" cy="1083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22" y="3183635"/>
            <a:ext cx="1444752" cy="1083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6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7188" y="3183635"/>
            <a:ext cx="1444752" cy="1083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764" y="2470831"/>
            <a:ext cx="1292012" cy="167160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4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22" y="7735660"/>
            <a:ext cx="1444752" cy="1083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7188" y="7735660"/>
            <a:ext cx="1444752" cy="1083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6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22" y="6218319"/>
            <a:ext cx="1444752" cy="1083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6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7188" y="6218319"/>
            <a:ext cx="1444752" cy="1083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G:\All Web Sites\CVH\flyers\134GolfviewLn_011115\JohnsonCropped_smallestwe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48" y="9190082"/>
            <a:ext cx="891892" cy="7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6" b="17014"/>
          <a:stretch/>
        </p:blipFill>
        <p:spPr bwMode="auto">
          <a:xfrm>
            <a:off x="2709669" y="6460"/>
            <a:ext cx="2345928" cy="16699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98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210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18</cp:revision>
  <dcterms:created xsi:type="dcterms:W3CDTF">2006-08-16T00:00:00Z</dcterms:created>
  <dcterms:modified xsi:type="dcterms:W3CDTF">2015-06-03T20:52:04Z</dcterms:modified>
</cp:coreProperties>
</file>