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520"/>
    <a:srgbClr val="F58220"/>
    <a:srgbClr val="19469D"/>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7772400" cy="4373683"/>
          </a:xfrm>
          <a:prstGeom prst="rect">
            <a:avLst/>
          </a:prstGeom>
        </p:spPr>
      </p:pic>
      <p:sp>
        <p:nvSpPr>
          <p:cNvPr id="4" name="Rectangle 3"/>
          <p:cNvSpPr/>
          <p:nvPr/>
        </p:nvSpPr>
        <p:spPr>
          <a:xfrm>
            <a:off x="0" y="9669780"/>
            <a:ext cx="7772400" cy="274320"/>
          </a:xfrm>
          <a:prstGeom prst="rect">
            <a:avLst/>
          </a:prstGeom>
          <a:solidFill>
            <a:srgbClr val="1946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err="1">
                <a:solidFill>
                  <a:srgbClr val="FFB520"/>
                </a:solidFill>
                <a:latin typeface="Century Gothic" panose="020B0502020202020204" pitchFamily="34" charset="0"/>
              </a:rPr>
              <a:t>eXp</a:t>
            </a:r>
            <a:r>
              <a:rPr lang="en-US" sz="1200" dirty="0">
                <a:solidFill>
                  <a:srgbClr val="FFB520"/>
                </a:solidFill>
                <a:latin typeface="Century Gothic" panose="020B0502020202020204" pitchFamily="34" charset="0"/>
              </a:rPr>
              <a:t> Realty Charleston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711 Fairview St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Fountain Inn, SC 29644</a:t>
            </a:r>
          </a:p>
        </p:txBody>
      </p:sp>
      <p:sp>
        <p:nvSpPr>
          <p:cNvPr id="5" name="Rectangle 4"/>
          <p:cNvSpPr/>
          <p:nvPr/>
        </p:nvSpPr>
        <p:spPr>
          <a:xfrm>
            <a:off x="5350004" y="0"/>
            <a:ext cx="2422396" cy="815608"/>
          </a:xfrm>
          <a:prstGeom prst="rect">
            <a:avLst/>
          </a:prstGeom>
        </p:spPr>
        <p:txBody>
          <a:bodyPr wrap="square">
            <a:spAutoFit/>
          </a:bodyPr>
          <a:lstStyle/>
          <a:p>
            <a:pPr algn="r"/>
            <a:r>
              <a:rPr lang="en-US" sz="1400" b="1" dirty="0">
                <a:solidFill>
                  <a:srgbClr val="19469D"/>
                </a:solidFill>
                <a:latin typeface="Century Gothic" panose="020B0502020202020204" pitchFamily="34" charset="0"/>
              </a:rPr>
              <a:t>Ken Earnhardt</a:t>
            </a:r>
          </a:p>
          <a:p>
            <a:pPr algn="r"/>
            <a:r>
              <a:rPr lang="pt-BR" sz="1100" dirty="0">
                <a:solidFill>
                  <a:srgbClr val="19469D"/>
                </a:solidFill>
                <a:latin typeface="Century Gothic" panose="020B0502020202020204" pitchFamily="34" charset="0"/>
              </a:rPr>
              <a:t>(843) 343-3872</a:t>
            </a:r>
          </a:p>
          <a:p>
            <a:pPr algn="r"/>
            <a:r>
              <a:rPr lang="pt-BR" sz="1100" dirty="0">
                <a:solidFill>
                  <a:srgbClr val="19469D"/>
                </a:solidFill>
                <a:latin typeface="Century Gothic" panose="020B0502020202020204" pitchFamily="34" charset="0"/>
              </a:rPr>
              <a:t>ken.earnhardt@exprealty.com</a:t>
            </a:r>
          </a:p>
          <a:p>
            <a:pPr algn="r"/>
            <a:r>
              <a:rPr lang="pt-BR" sz="1100" dirty="0">
                <a:solidFill>
                  <a:srgbClr val="19469D"/>
                </a:solidFill>
                <a:latin typeface="Century Gothic" panose="020B0502020202020204" pitchFamily="34" charset="0"/>
              </a:rPr>
              <a:t>www.kensellscharleston.com</a:t>
            </a:r>
            <a:endParaRPr lang="en-US" sz="1100" dirty="0">
              <a:solidFill>
                <a:srgbClr val="19469D"/>
              </a:solidFill>
              <a:latin typeface="Century Gothic" panose="020B0502020202020204" pitchFamily="34" charset="0"/>
            </a:endParaRPr>
          </a:p>
        </p:txBody>
      </p:sp>
      <p:sp>
        <p:nvSpPr>
          <p:cNvPr id="3" name="Subtitle 2"/>
          <p:cNvSpPr>
            <a:spLocks noGrp="1"/>
          </p:cNvSpPr>
          <p:nvPr>
            <p:ph type="subTitle" idx="1"/>
          </p:nvPr>
        </p:nvSpPr>
        <p:spPr>
          <a:xfrm>
            <a:off x="0" y="7239794"/>
            <a:ext cx="7772400" cy="1519040"/>
          </a:xfrm>
        </p:spPr>
        <p:txBody>
          <a:bodyPr anchor="ctr">
            <a:noAutofit/>
          </a:bodyPr>
          <a:lstStyle/>
          <a:p>
            <a:r>
              <a:rPr lang="en-US" sz="1400" dirty="0">
                <a:latin typeface="Century Gothic" panose="020B0502020202020204" pitchFamily="34" charset="0"/>
              </a:rPr>
              <a:t>Fabulous Grand Pavilion Resort home on the boardwalk. Close to all resort amenities including Adult Pool, Family Pool, shops, spa, restaurants, tennis courts and the best beach area on the Isle of Palms. Sold beautifully furnished. Home is currently on the Wild Dunes Rental Program. 22 windows replaced 2017.New stove/oven and dishwasher. Recently painted interior.</a:t>
            </a:r>
          </a:p>
        </p:txBody>
      </p:sp>
      <p:sp>
        <p:nvSpPr>
          <p:cNvPr id="13" name="Rectangle 12"/>
          <p:cNvSpPr/>
          <p:nvPr/>
        </p:nvSpPr>
        <p:spPr>
          <a:xfrm>
            <a:off x="0" y="0"/>
            <a:ext cx="4953000" cy="1077218"/>
          </a:xfrm>
          <a:prstGeom prst="rect">
            <a:avLst/>
          </a:prstGeom>
        </p:spPr>
        <p:txBody>
          <a:bodyPr wrap="square">
            <a:spAutoFit/>
          </a:bodyPr>
          <a:lstStyle/>
          <a:p>
            <a:r>
              <a:rPr lang="en-US" sz="1600" b="1" i="1" dirty="0">
                <a:solidFill>
                  <a:srgbClr val="F58220"/>
                </a:solidFill>
                <a:latin typeface="Century Gothic" panose="020B0502020202020204" pitchFamily="34" charset="0"/>
              </a:rPr>
              <a:t>Seller cancelled all reservations through April 14 to accommodate all agents or buyers who have interest in a fabulous home on the Boardwalk in Wild Dunes.</a:t>
            </a:r>
          </a:p>
        </p:txBody>
      </p:sp>
      <p:sp>
        <p:nvSpPr>
          <p:cNvPr id="6" name="Rectangle 5"/>
          <p:cNvSpPr/>
          <p:nvPr/>
        </p:nvSpPr>
        <p:spPr>
          <a:xfrm>
            <a:off x="0" y="1303441"/>
            <a:ext cx="7772400" cy="449159"/>
          </a:xfrm>
          <a:prstGeom prst="rect">
            <a:avLst/>
          </a:prstGeom>
          <a:solidFill>
            <a:srgbClr val="19469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58220"/>
              </a:solidFill>
            </a:endParaRPr>
          </a:p>
        </p:txBody>
      </p:sp>
      <p:sp>
        <p:nvSpPr>
          <p:cNvPr id="7" name="Rectangle 6"/>
          <p:cNvSpPr/>
          <p:nvPr/>
        </p:nvSpPr>
        <p:spPr>
          <a:xfrm>
            <a:off x="0" y="1358743"/>
            <a:ext cx="7772400" cy="338554"/>
          </a:xfrm>
          <a:prstGeom prst="rect">
            <a:avLst/>
          </a:prstGeom>
        </p:spPr>
        <p:txBody>
          <a:bodyPr wrap="square" anchor="ctr">
            <a:spAutoFit/>
          </a:bodyPr>
          <a:lstStyle/>
          <a:p>
            <a:pPr algn="ctr"/>
            <a:r>
              <a:rPr lang="en-US" sz="1600" b="1" dirty="0">
                <a:solidFill>
                  <a:srgbClr val="FFB520"/>
                </a:solidFill>
                <a:effectLst>
                  <a:outerShdw blurRad="38100" dist="38100" dir="2700000" algn="tl">
                    <a:srgbClr val="000000">
                      <a:alpha val="43137"/>
                    </a:srgbClr>
                  </a:outerShdw>
                </a:effectLst>
                <a:latin typeface="Century Gothic" panose="020B0502020202020204" pitchFamily="34" charset="0"/>
              </a:rPr>
              <a:t>121 Grand Pavilion Blvd | Isle of Palms | MLS# 18024069 | $998,500</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47510" y="821550"/>
            <a:ext cx="1005840" cy="47594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 y="6076950"/>
            <a:ext cx="1714500" cy="1143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0562" y="6076950"/>
            <a:ext cx="1838326" cy="114300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30650" y="6076950"/>
            <a:ext cx="1840707" cy="11430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03118" y="6076950"/>
            <a:ext cx="1754982" cy="1143000"/>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79108" y="8765730"/>
            <a:ext cx="1193292" cy="795528"/>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16560" y="8765730"/>
            <a:ext cx="1193292" cy="795528"/>
          </a:xfrm>
          <a:prstGeom prst="rect">
            <a:avLst/>
          </a:prstGeom>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8765730"/>
            <a:ext cx="1219811" cy="795528"/>
          </a:xfrm>
          <a:prstGeom prst="rect">
            <a:avLst/>
          </a:prstGeom>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06601" y="8765730"/>
            <a:ext cx="1193292" cy="795528"/>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67894" y="8765730"/>
            <a:ext cx="1193292" cy="795528"/>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96642" y="8765730"/>
            <a:ext cx="1274503" cy="795528"/>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143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2019-03-27T14:39:46Z</dcterms:modified>
</cp:coreProperties>
</file>