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520"/>
    <a:srgbClr val="F58220"/>
    <a:srgbClr val="19469D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80" y="-4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7772400" cy="437368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9669780"/>
            <a:ext cx="7772400" cy="274320"/>
          </a:xfrm>
          <a:prstGeom prst="rect">
            <a:avLst/>
          </a:prstGeom>
          <a:solidFill>
            <a:srgbClr val="1946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 err="1">
                <a:solidFill>
                  <a:srgbClr val="FFB520"/>
                </a:solidFill>
                <a:latin typeface="Century Gothic" panose="020B0502020202020204" pitchFamily="34" charset="0"/>
              </a:rPr>
              <a:t>eXp</a:t>
            </a:r>
            <a:r>
              <a:rPr lang="en-US" sz="1200" dirty="0">
                <a:solidFill>
                  <a:srgbClr val="FFB520"/>
                </a:solidFill>
                <a:latin typeface="Century Gothic" panose="020B0502020202020204" pitchFamily="34" charset="0"/>
              </a:rPr>
              <a:t> Realty Charleston  </a:t>
            </a:r>
            <a:r>
              <a:rPr lang="en-US" sz="1200" dirty="0">
                <a:solidFill>
                  <a:srgbClr val="FFB520"/>
                </a:solidFill>
                <a:latin typeface="Trebuchet MS" panose="020B0603020202020204" pitchFamily="34" charset="0"/>
              </a:rPr>
              <a:t>·</a:t>
            </a:r>
            <a:r>
              <a:rPr lang="en-US" sz="1200" dirty="0">
                <a:solidFill>
                  <a:srgbClr val="FFB520"/>
                </a:solidFill>
                <a:latin typeface="Century Gothic" panose="020B0502020202020204" pitchFamily="34" charset="0"/>
              </a:rPr>
              <a:t> 711 Fairview St </a:t>
            </a:r>
            <a:r>
              <a:rPr lang="en-US" sz="1200" dirty="0">
                <a:solidFill>
                  <a:srgbClr val="FFB520"/>
                </a:solidFill>
                <a:latin typeface="Trebuchet MS" panose="020B0603020202020204" pitchFamily="34" charset="0"/>
              </a:rPr>
              <a:t>·</a:t>
            </a:r>
            <a:r>
              <a:rPr lang="en-US" sz="1200" dirty="0">
                <a:solidFill>
                  <a:srgbClr val="FFB520"/>
                </a:solidFill>
                <a:latin typeface="Century Gothic" panose="020B0502020202020204" pitchFamily="34" charset="0"/>
              </a:rPr>
              <a:t> Fountain Inn, SC 29644</a:t>
            </a:r>
          </a:p>
        </p:txBody>
      </p:sp>
      <p:sp>
        <p:nvSpPr>
          <p:cNvPr id="5" name="Rectangle 4"/>
          <p:cNvSpPr/>
          <p:nvPr/>
        </p:nvSpPr>
        <p:spPr>
          <a:xfrm>
            <a:off x="5350004" y="0"/>
            <a:ext cx="2422396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solidFill>
                  <a:srgbClr val="19469D"/>
                </a:solidFill>
                <a:latin typeface="Century Gothic" panose="020B0502020202020204" pitchFamily="34" charset="0"/>
              </a:rPr>
              <a:t>Ken Earnhardt</a:t>
            </a:r>
          </a:p>
          <a:p>
            <a:pPr algn="r"/>
            <a:r>
              <a:rPr lang="pt-BR" sz="1100" dirty="0">
                <a:solidFill>
                  <a:srgbClr val="19469D"/>
                </a:solidFill>
                <a:latin typeface="Century Gothic" panose="020B0502020202020204" pitchFamily="34" charset="0"/>
              </a:rPr>
              <a:t>(843) 343-3872</a:t>
            </a:r>
          </a:p>
          <a:p>
            <a:pPr algn="r"/>
            <a:r>
              <a:rPr lang="pt-BR" sz="1100" dirty="0">
                <a:solidFill>
                  <a:srgbClr val="19469D"/>
                </a:solidFill>
                <a:latin typeface="Century Gothic" panose="020B0502020202020204" pitchFamily="34" charset="0"/>
              </a:rPr>
              <a:t>ken.earnhardt@exprealty.com</a:t>
            </a:r>
          </a:p>
          <a:p>
            <a:pPr algn="r"/>
            <a:r>
              <a:rPr lang="pt-BR" sz="1100" dirty="0">
                <a:solidFill>
                  <a:srgbClr val="19469D"/>
                </a:solidFill>
                <a:latin typeface="Century Gothic" panose="020B0502020202020204" pitchFamily="34" charset="0"/>
              </a:rPr>
              <a:t>www.kensellscharleston.com</a:t>
            </a:r>
            <a:endParaRPr lang="en-US" sz="1100" dirty="0">
              <a:solidFill>
                <a:srgbClr val="19469D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239794"/>
            <a:ext cx="7772400" cy="1519040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Fabulous Grand Pavilion Resort home on the boardwalk.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Close to all resort amenities including Adult Pool, Family Pool, shops, spa, restaurants, tennis courts and the best beach area on the Isle of Palms. 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Sold beautifully furnished. Home is currently on the Wild Dunes Rental Program. 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22 windows replaced 2017. New stove/oven and dishwasher. Recently painted interior.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5303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srgbClr val="F58220"/>
                </a:solidFill>
                <a:latin typeface="Century Gothic" panose="020B0502020202020204" pitchFamily="34" charset="0"/>
              </a:rPr>
              <a:t>Wild Dunes Resort</a:t>
            </a:r>
          </a:p>
          <a:p>
            <a:r>
              <a:rPr lang="en-US" sz="2400" i="1" dirty="0">
                <a:solidFill>
                  <a:srgbClr val="F58220"/>
                </a:solidFill>
                <a:latin typeface="Century Gothic" panose="020B0502020202020204" pitchFamily="34" charset="0"/>
              </a:rPr>
              <a:t>Available For Showings This Week!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303441"/>
            <a:ext cx="7772400" cy="449159"/>
          </a:xfrm>
          <a:prstGeom prst="rect">
            <a:avLst/>
          </a:prstGeom>
          <a:solidFill>
            <a:srgbClr val="19469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5822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358743"/>
            <a:ext cx="7772400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FFB52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121 Grand Pavilion Blvd | Isle of Palms | MLS# 18024069 | $1,049,000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47510" y="821550"/>
            <a:ext cx="1005840" cy="47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6076950"/>
            <a:ext cx="1714500" cy="1143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562" y="6076950"/>
            <a:ext cx="1838326" cy="1143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650" y="6076950"/>
            <a:ext cx="1840707" cy="1143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118" y="6076950"/>
            <a:ext cx="1754982" cy="1143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108" y="8765730"/>
            <a:ext cx="1193292" cy="79552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560" y="8765730"/>
            <a:ext cx="1193292" cy="79552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5730"/>
            <a:ext cx="1219811" cy="79552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01" y="8765730"/>
            <a:ext cx="1193292" cy="79552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894" y="8765730"/>
            <a:ext cx="1193292" cy="79552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642" y="8765730"/>
            <a:ext cx="1274503" cy="7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125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2018-09-04T18:41:07Z</dcterms:modified>
</cp:coreProperties>
</file>