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315200" cy="10058400"/>
  <p:notesSz cx="6858000" cy="9144000"/>
  <p:defaultTextStyle>
    <a:defPPr>
      <a:defRPr lang="en-US"/>
    </a:defPPr>
    <a:lvl1pPr marL="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638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276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8914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85528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191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7829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7467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7105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2676" y="48"/>
      </p:cViewPr>
      <p:guideLst>
        <p:guide orient="horz" pos="3168"/>
        <p:guide pos="23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37624" y="2011680"/>
            <a:ext cx="6583680" cy="268224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097280" y="4886490"/>
            <a:ext cx="512064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402803"/>
            <a:ext cx="1645920" cy="8582237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402803"/>
            <a:ext cx="4815840" cy="8582237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894080"/>
            <a:ext cx="5669280" cy="268224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3678086"/>
            <a:ext cx="5669280" cy="2214244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39840" y="9411124"/>
            <a:ext cx="609600" cy="53551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2346961"/>
            <a:ext cx="3230880" cy="663807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2346961"/>
            <a:ext cx="3230880" cy="663807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00473"/>
            <a:ext cx="6583680" cy="1676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2251498"/>
            <a:ext cx="3232150" cy="1101301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716020" y="2251498"/>
            <a:ext cx="3233420" cy="1101301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65760" y="3464561"/>
            <a:ext cx="3232150" cy="55204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3464561"/>
            <a:ext cx="3233420" cy="55204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400473"/>
            <a:ext cx="2406650" cy="170434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65761" y="2235201"/>
            <a:ext cx="2406650" cy="6749839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60040" y="400474"/>
            <a:ext cx="4089400" cy="858456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894080"/>
            <a:ext cx="4389120" cy="766022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63040" y="2686897"/>
            <a:ext cx="4389120" cy="581152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3040" y="1711287"/>
            <a:ext cx="4389120" cy="777850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65760" y="402802"/>
            <a:ext cx="6583680" cy="16764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65760" y="2346960"/>
            <a:ext cx="6583680" cy="69067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365760" y="9411124"/>
            <a:ext cx="1706880" cy="535517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99360" y="9411124"/>
            <a:ext cx="2316480" cy="535517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339840" y="9411124"/>
            <a:ext cx="609600" cy="535517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819"/>
            <a:ext cx="7315200" cy="486042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" y="9075882"/>
            <a:ext cx="7315198" cy="98583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6366035"/>
            <a:ext cx="5406228" cy="2555005"/>
          </a:xfrm>
        </p:spPr>
        <p:txBody>
          <a:bodyPr anchor="ctr">
            <a:noAutofit/>
          </a:bodyPr>
          <a:lstStyle/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Own this 3 bedroom 2 bath home and upstairs bonus room surrounded by 2.67 acres of land! New Roof Installed 2017! Seller built this home with hardwood floors, ceramic tile and a custom kitchen with birch cabinets, maple cabinet doors, granite and stainless appliances. Upstairs has attic space that is the length of the home...Potential square footage! Sun room over looks a picturesque back yard and a two car detached garage with 11ft commercial doors, loft, electrical and lean to on each side with back and side enclosed. Small shed is used as a green house. There are 2 septic tanks. One for the house and second located on left side of property with electric connection. Immaculate, Landscaped, Quiet &amp; Well Maintained ready for a new owner. Country Living At Its' Finest!! FROG is not included in the square footage.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9198114"/>
            <a:ext cx="7315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325C"/>
                </a:solidFill>
                <a:latin typeface="Century Gothic" panose="020B0502020202020204" pitchFamily="34" charset="0"/>
              </a:rPr>
              <a:t>Connie White, Broker</a:t>
            </a:r>
          </a:p>
          <a:p>
            <a:pPr algn="ctr"/>
            <a:r>
              <a:rPr lang="en-US" sz="1200" dirty="0">
                <a:solidFill>
                  <a:srgbClr val="00325C"/>
                </a:solidFill>
                <a:latin typeface="Century Gothic" panose="020B0502020202020204" pitchFamily="34" charset="0"/>
              </a:rPr>
              <a:t>843-532-3356</a:t>
            </a:r>
          </a:p>
          <a:p>
            <a:pPr algn="ctr"/>
            <a:r>
              <a:rPr lang="en-US" sz="1200" dirty="0">
                <a:solidFill>
                  <a:srgbClr val="00325C"/>
                </a:solidFill>
                <a:latin typeface="Century Gothic" panose="020B0502020202020204" pitchFamily="34" charset="0"/>
              </a:rPr>
              <a:t>conniesyouragent@gmail.com</a:t>
            </a:r>
            <a:endParaRPr lang="en-US" sz="1050" dirty="0">
              <a:solidFill>
                <a:srgbClr val="003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2703" y="9856533"/>
            <a:ext cx="7327903" cy="2000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Charleston Homes · 597 Old Mt. Holly Road · Suite 301 · Goose Creek, SC 29445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7315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ln w="3175">
                  <a:noFill/>
                </a:ln>
                <a:solidFill>
                  <a:schemeClr val="tx2"/>
                </a:solidFill>
                <a:latin typeface="Freestyle Script" panose="030804020302050B0404" pitchFamily="66" charset="0"/>
              </a:rPr>
              <a:t>Home Sweet Home!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941351"/>
            <a:ext cx="5402260" cy="1424684"/>
          </a:xfrm>
        </p:spPr>
        <p:txBody>
          <a:bodyPr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/>
          <a:p>
            <a:r>
              <a:rPr lang="en-US" sz="2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121 </a:t>
            </a:r>
            <a:r>
              <a:rPr lang="en-US" sz="2800" b="0" cap="none" dirty="0" err="1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Orvin</a:t>
            </a:r>
            <a:r>
              <a:rPr lang="en-US" sz="2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 Street</a:t>
            </a:r>
            <a:br>
              <a:rPr lang="en-US" sz="2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</a:br>
            <a: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Saint Stephen, SC 29479</a:t>
            </a:r>
            <a:b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</a:br>
            <a: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MLS# 18011903 :: $399,900</a:t>
            </a:r>
            <a:b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</a:br>
            <a: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3 Bed / 2  Bath</a:t>
            </a:r>
            <a:endParaRPr lang="en-US" sz="1200" b="0" cap="none" dirty="0">
              <a:ln w="10541" cmpd="sng">
                <a:noFill/>
                <a:prstDash val="solid"/>
              </a:ln>
              <a:solidFill>
                <a:schemeClr val="tx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Diagonal Stripe 4"/>
          <p:cNvSpPr/>
          <p:nvPr/>
        </p:nvSpPr>
        <p:spPr>
          <a:xfrm rot="10800000">
            <a:off x="5489716" y="3028034"/>
            <a:ext cx="1827110" cy="1828800"/>
          </a:xfrm>
          <a:prstGeom prst="diagStrip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8843472">
            <a:off x="5837950" y="3922619"/>
            <a:ext cx="1548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2.67 Acres!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4" y="6362113"/>
            <a:ext cx="1827154" cy="1214668"/>
          </a:xfrm>
          <a:prstGeom prst="rect">
            <a:avLst/>
          </a:prstGeom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" y="7721722"/>
            <a:ext cx="1826812" cy="1213871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" y="5003599"/>
            <a:ext cx="1826531" cy="1213710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1" y="9230337"/>
            <a:ext cx="849342" cy="643440"/>
          </a:xfrm>
          <a:prstGeom prst="rect">
            <a:avLst/>
          </a:prstGeom>
          <a:ln w="12700">
            <a:noFill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9401788"/>
            <a:ext cx="850392" cy="3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503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362</TotalTime>
  <Words>199</Words>
  <Application>Microsoft Office PowerPoint</Application>
  <PresentationFormat>Custom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Book Antiqua</vt:lpstr>
      <vt:lpstr>Century Gothic</vt:lpstr>
      <vt:lpstr>Freestyle Script</vt:lpstr>
      <vt:lpstr>Lucida Sans</vt:lpstr>
      <vt:lpstr>Trebuchet MS</vt:lpstr>
      <vt:lpstr>Wingdings</vt:lpstr>
      <vt:lpstr>Wingdings 2</vt:lpstr>
      <vt:lpstr>Wingdings 3</vt:lpstr>
      <vt:lpstr>Apex</vt:lpstr>
      <vt:lpstr>121 Orvin Street Saint Stephen, SC 29479 MLS# 18011903 :: $399,900 3 Bed / 2  Bath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CVH360</dc:creator>
  <cp:lastModifiedBy>A. Thomas Price</cp:lastModifiedBy>
  <cp:revision>65</cp:revision>
  <dcterms:created xsi:type="dcterms:W3CDTF">2006-08-16T00:00:00Z</dcterms:created>
  <dcterms:modified xsi:type="dcterms:W3CDTF">2018-05-02T14:16:39Z</dcterms:modified>
</cp:coreProperties>
</file>