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9"/>
            <a:ext cx="7315200" cy="486042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Own this 3 bedroom 2 bath home and upstairs bonus room surrounded by 2.67 acres of land! New Roof Installed 2017! Seller built this home with hardwood floors, ceramic tile and a custom kitchen with birch cabinets, maple cabinet doors, granite and stainless appliances. Upstairs has attic space that is the length of the home...Potential square footage! Sun room over looks a picturesque back yard and a two car detached garage with 11ft commercial doors, loft, electrical and lean to on each side with back and side enclosed. Small shed is used as a green house. There are 2 septic tanks. One for the house and second located on left side of property with electric connection. Immaculate, Landscaped, Quiet &amp; Well Maintained ready for a new owner. Country Living At Its' Finest!! FROG is not included in the square footage.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Home Sweet Home!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121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Orvin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Saint Stephen, SC 29479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18011903 ::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$395,000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9716" y="302803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837950" y="3922619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" y="6362113"/>
            <a:ext cx="1827154" cy="121466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7721722"/>
            <a:ext cx="1826812" cy="121387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" y="5003599"/>
            <a:ext cx="1826531" cy="121371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401788"/>
            <a:ext cx="850392" cy="3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199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121 Orvin Street Saint Stephen, SC 29479 MLS# 18011903 :: $395,000 3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66</cp:revision>
  <dcterms:created xsi:type="dcterms:W3CDTF">2006-08-16T00:00:00Z</dcterms:created>
  <dcterms:modified xsi:type="dcterms:W3CDTF">2018-07-19T14:43:53Z</dcterms:modified>
</cp:coreProperties>
</file>