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7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38902" y="-13086"/>
            <a:ext cx="8639902" cy="486184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Own this 3 bedroom 2 bath home and upstairs bonus room surrounded by 2.67 acres of land! New Roof Installed 2017! Seller built this home with hardwood floors, ceramic tile and a custom kitchen with birch cabinets, maple cabinet doors, granite and stainless appliances. Upstairs has attic space that is the length of the home...Potential square footage! Sun room over looks a picturesque back yard and a two car detached garage with 11ft commercial doors, loft, electrical and lean to on each side with back and side enclosed. Small shed is used as a green house. There are 2 septic tanks. One for the house and second located on left side of property with electric connection. Immaculate, Landscaped, Quiet &amp; Well Maintained ready for a new owner. Country Living At Its' Finest!! FROG is not included in the square footage.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n w="3175">
                  <a:noFill/>
                </a:ln>
                <a:solidFill>
                  <a:schemeClr val="bg1"/>
                </a:solidFill>
                <a:latin typeface="Freestyle Script" panose="030804020302050B0404" pitchFamily="66" charset="0"/>
              </a:rPr>
              <a:t>Home Sweet Home!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121 </a:t>
            </a:r>
            <a:r>
              <a:rPr lang="en-US" sz="28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Orvin</a:t>
            </a:r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Street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Saint Stephen, SC 29479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18011903 :: $358,900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 Bed / 2 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5489716" y="3028034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5837950" y="3922619"/>
            <a:ext cx="1548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2.67 Acres!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4" y="6362113"/>
            <a:ext cx="1827154" cy="121466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7721722"/>
            <a:ext cx="1826812" cy="1213871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8" y="5003599"/>
            <a:ext cx="1826531" cy="1213710"/>
          </a:xfrm>
          <a:prstGeom prst="rect">
            <a:avLst/>
          </a:prstGeom>
          <a:ln>
            <a:noFill/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632A4C2-862F-495B-A3A5-2FD71E4C1ECE}"/>
              </a:ext>
            </a:extLst>
          </p:cNvPr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2405375-3855-4A2D-BDDC-4BD8787A8AF4}"/>
              </a:ext>
            </a:extLst>
          </p:cNvPr>
          <p:cNvSpPr/>
          <p:nvPr/>
        </p:nvSpPr>
        <p:spPr>
          <a:xfrm>
            <a:off x="1" y="9198114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connie@chrepros.com · conniewhiterealestate.com</a:t>
            </a:r>
            <a:endParaRPr lang="en-US" sz="100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2C4AEF9-33F6-49F1-916D-036894191EA2}"/>
              </a:ext>
            </a:extLst>
          </p:cNvPr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70B59184-AB5D-4F90-8BA9-43F449F7D5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50275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D5243C5-D8AC-4196-B006-6CBFBC9FA7B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305" y="9250275"/>
            <a:ext cx="1250495" cy="6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363</TotalTime>
  <Words>203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121 Orvin Street Saint Stephen, SC 29479 MLS# 18011903 :: $358,900 3 Bed / 2 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68</cp:revision>
  <dcterms:created xsi:type="dcterms:W3CDTF">2006-08-16T00:00:00Z</dcterms:created>
  <dcterms:modified xsi:type="dcterms:W3CDTF">2018-12-04T14:19:32Z</dcterms:modified>
</cp:coreProperties>
</file>