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3/9/2017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3/9/2017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3/9/2017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3/9/2017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3/9/2017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3/9/2017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3/9/2017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7772400" cy="4895999"/>
          </a:xfrm>
          <a:prstGeom prst="rect">
            <a:avLst/>
          </a:prstGeom>
        </p:spPr>
      </p:pic>
      <p:sp>
        <p:nvSpPr>
          <p:cNvPr id="3" name="Subtitle 2"/>
          <p:cNvSpPr>
            <a:spLocks noGrp="1"/>
          </p:cNvSpPr>
          <p:nvPr>
            <p:ph type="subTitle" idx="1"/>
          </p:nvPr>
        </p:nvSpPr>
        <p:spPr>
          <a:xfrm>
            <a:off x="2064" y="4882552"/>
            <a:ext cx="5255718" cy="4300482"/>
          </a:xfrm>
          <a:solidFill>
            <a:srgbClr val="30261C"/>
          </a:solidFill>
        </p:spPr>
        <p:txBody>
          <a:bodyPr anchor="ctr">
            <a:noAutofit/>
          </a:bodyPr>
          <a:lstStyle/>
          <a:p>
            <a:r>
              <a:rPr lang="en-US" sz="1500" dirty="0">
                <a:latin typeface="Gill Sans MT" panose="020B0502020104020203" pitchFamily="34" charset="0"/>
              </a:rPr>
              <a:t>Beautiful two story home that is fully landscaped and has a privacy fence with multiple entry gates for accessing the back yard. Home has a full gutter system. Enter into this spectacular home and view the spacious foyer. The main level has a bedroom that maybe a guest/mother-in-law/older child room, has enormous kitchen with large butler's pantry and plenty of storage. Stainless steel appliances. The kitchen looks into the family room and is open and full of light. The home also has room for formal dining/living space or can be used as a game room. The upstairs has a very large Master Bedroom and Bathroom with two closets (his/hers). There are two additional bedrooms upstairs along with a large bonus room that can be used as play/media/ or additional bedroom. Plenty of room and space and can be used according to your preferences/needs. All Furniture is negotiable.</a:t>
            </a:r>
          </a:p>
          <a:p>
            <a:r>
              <a:rPr lang="en-US" sz="1500" dirty="0">
                <a:latin typeface="Gill Sans MT" panose="020B0502020104020203" pitchFamily="34" charset="0"/>
              </a:rPr>
              <a:t>Lifestyle features of Foxbank Plantation offers a swimming pool, fitness center, 67 acre lake, 141 acres of protected wetlands as well as a state of the art elementary school (opening 2018), along with shops, churches and other business offices.</a:t>
            </a:r>
          </a:p>
        </p:txBody>
      </p:sp>
      <p:sp>
        <p:nvSpPr>
          <p:cNvPr id="4" name="Rectangle 1"/>
          <p:cNvSpPr>
            <a:spLocks noGrp="1" noChangeArrowheads="1"/>
          </p:cNvSpPr>
          <p:nvPr>
            <p:ph type="ctrTitle"/>
          </p:nvPr>
        </p:nvSpPr>
        <p:spPr bwMode="auto">
          <a:xfrm>
            <a:off x="1" y="50800"/>
            <a:ext cx="525107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algn="l" defTabSz="914400" eaLnBrk="0" fontAlgn="base" hangingPunct="0">
              <a:lnSpc>
                <a:spcPct val="100000"/>
              </a:lnSpc>
              <a:spcAft>
                <a:spcPct val="0"/>
              </a:spcAft>
            </a:pPr>
            <a:r>
              <a:rPr lang="en-US" altLang="en-US" sz="2800" dirty="0">
                <a:solidFill>
                  <a:schemeClr val="accent2"/>
                </a:solidFill>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Excellent Value in Foxbank Plantation</a:t>
            </a:r>
            <a:endParaRPr kumimoji="0" lang="en-US" altLang="en-US" sz="7200" b="0" i="0" u="none" strike="noStrike" cap="none" normalizeH="0" baseline="0" dirty="0">
              <a:ln>
                <a:noFill/>
              </a:ln>
              <a:solidFill>
                <a:schemeClr val="accent2"/>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7782" y="7798219"/>
            <a:ext cx="2463818" cy="1384815"/>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2725" y="3866889"/>
            <a:ext cx="5253798" cy="1015663"/>
          </a:xfrm>
          <a:prstGeom prst="rect">
            <a:avLst/>
          </a:prstGeom>
        </p:spPr>
        <p:txBody>
          <a:bodyPr wrap="square">
            <a:spAutoFit/>
          </a:bodyPr>
          <a:lstStyle/>
          <a:p>
            <a:pPr algn="ctr"/>
            <a:r>
              <a:rPr lang="en-US" sz="2400" b="1" dirty="0">
                <a:solidFill>
                  <a:schemeClr val="bg1"/>
                </a:solidFill>
                <a:latin typeface="Gill Sans MT" panose="020B0502020104020203" pitchFamily="34" charset="0"/>
              </a:rPr>
              <a:t>121 Saluda Drive</a:t>
            </a:r>
          </a:p>
          <a:p>
            <a:pPr algn="ctr"/>
            <a:r>
              <a:rPr lang="en-US" dirty="0">
                <a:solidFill>
                  <a:schemeClr val="bg1"/>
                </a:solidFill>
                <a:latin typeface="Gill Sans MT" panose="020B0502020104020203" pitchFamily="34" charset="0"/>
              </a:rPr>
              <a:t>Foxbank Plantation ~ Moncks Corner</a:t>
            </a:r>
          </a:p>
          <a:p>
            <a:pPr algn="ctr"/>
            <a:r>
              <a:rPr lang="en-US" dirty="0">
                <a:solidFill>
                  <a:schemeClr val="bg1"/>
                </a:solidFill>
                <a:latin typeface="Gill Sans MT" panose="020B0502020104020203" pitchFamily="34" charset="0"/>
              </a:rPr>
              <a:t>MLS# 17005731 ~ $315,000</a:t>
            </a:r>
          </a:p>
        </p:txBody>
      </p:sp>
      <p:sp>
        <p:nvSpPr>
          <p:cNvPr id="17" name="Rectangle 16"/>
          <p:cNvSpPr/>
          <p:nvPr/>
        </p:nvSpPr>
        <p:spPr>
          <a:xfrm>
            <a:off x="-2725" y="9216320"/>
            <a:ext cx="3031138" cy="830997"/>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O - (843) 491-1445</a:t>
            </a:r>
          </a:p>
          <a:p>
            <a:r>
              <a:rPr lang="it-IT" sz="1200" dirty="0">
                <a:latin typeface="Gill Sans MT" panose="020B0502020104020203" pitchFamily="34" charset="0"/>
              </a:rPr>
              <a:t>M - (843)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4718656" y="9216320"/>
            <a:ext cx="3047035" cy="830997"/>
          </a:xfrm>
          <a:prstGeom prst="rect">
            <a:avLst/>
          </a:prstGeom>
        </p:spPr>
        <p:txBody>
          <a:bodyPr wrap="square">
            <a:spAutoFit/>
          </a:bodyPr>
          <a:lstStyle/>
          <a:p>
            <a:pPr algn="r"/>
            <a:r>
              <a:rPr lang="en-US" sz="1200" dirty="0" err="1">
                <a:latin typeface="Gill Sans MT" panose="020B0502020104020203" pitchFamily="34" charset="0"/>
              </a:rPr>
              <a:t>LifeTree</a:t>
            </a:r>
            <a:r>
              <a:rPr lang="en-US" sz="1200" dirty="0">
                <a:latin typeface="Gill Sans MT" panose="020B0502020104020203" pitchFamily="34" charset="0"/>
              </a:rPr>
              <a:t> Real Estate, LLC</a:t>
            </a:r>
          </a:p>
          <a:p>
            <a:pPr algn="r"/>
            <a:r>
              <a:rPr lang="en-US" sz="1200" dirty="0">
                <a:latin typeface="Gill Sans MT" panose="020B0502020104020203" pitchFamily="34" charset="0"/>
              </a:rPr>
              <a:t>3094 Hwy 17 North</a:t>
            </a:r>
          </a:p>
          <a:p>
            <a:pPr algn="r"/>
            <a:r>
              <a:rPr lang="en-US" sz="1200" dirty="0">
                <a:latin typeface="Gill Sans MT" panose="020B0502020104020203" pitchFamily="34" charset="0"/>
              </a:rPr>
              <a:t>Mt. Pleasant, SC 29466</a:t>
            </a:r>
          </a:p>
          <a:p>
            <a:pPr algn="r"/>
            <a:r>
              <a:rPr lang="en-US" sz="1200" dirty="0">
                <a:latin typeface="Gill Sans MT" panose="020B0502020104020203" pitchFamily="34" charset="0"/>
              </a:rPr>
              <a:t>www.lifetreerealestate.com</a:t>
            </a:r>
            <a:endParaRPr lang="en-US" sz="11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31666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60939" y="372849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81757" y="271106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81757" y="372849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60939" y="576335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60939" y="474592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81757" y="474592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260939" y="678078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81757" y="678078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81757" y="576335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260939" y="271106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581757" y="169363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260939" y="1693636"/>
            <a:ext cx="1136685" cy="75779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251073" y="50800"/>
            <a:ext cx="2463818" cy="1383196"/>
          </a:xfrm>
          <a:prstGeom prst="rect">
            <a:avLst/>
          </a:prstGeom>
          <a:ln>
            <a:solidFill>
              <a:srgbClr val="030104"/>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72</TotalTime>
  <Words>257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Excellent Value in Foxbank Plantation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18</cp:revision>
  <dcterms:created xsi:type="dcterms:W3CDTF">2016-05-18T11:56:17Z</dcterms:created>
  <dcterms:modified xsi:type="dcterms:W3CDTF">2017-03-09T13:59:13Z</dcterms:modified>
</cp:coreProperties>
</file>